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3333FF"/>
    <a:srgbClr val="00FFFF"/>
    <a:srgbClr val="FFCC66"/>
    <a:srgbClr val="FFCCFF"/>
    <a:srgbClr val="00FF99"/>
    <a:srgbClr val="FF66FF"/>
    <a:srgbClr val="FF9900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814"/>
  </p:normalViewPr>
  <p:slideViewPr>
    <p:cSldViewPr snapToGrid="0" snapToObjects="1">
      <p:cViewPr varScale="1">
        <p:scale>
          <a:sx n="116" d="100"/>
          <a:sy n="116" d="100"/>
        </p:scale>
        <p:origin x="-34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prst="cross"/>
            </a:sp3d>
          </c:spPr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39700" prst="cross"/>
              </a:sp3d>
            </c:spPr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39700" prst="cross"/>
              </a:sp3d>
            </c:spPr>
          </c:dPt>
          <c:dPt>
            <c:idx val="2"/>
            <c:spPr>
              <a:solidFill>
                <a:srgbClr val="FFFF00"/>
              </a:solidFill>
              <a:ln w="6350"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39700" prst="cross"/>
              </a:sp3d>
            </c:spPr>
          </c:dPt>
          <c:dLbls>
            <c:dLbl>
              <c:idx val="0"/>
              <c:layout>
                <c:manualLayout>
                  <c:x val="-0.16406250000000008"/>
                  <c:y val="6.3281246107206812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9.3750000000000153E-3"/>
                  <c:y val="-0.2648437337079396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4843750000000008"/>
                  <c:y val="5.6249996539739389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І курс</c:v>
                </c:pt>
                <c:pt idx="1">
                  <c:v>ІІ курс</c:v>
                </c:pt>
                <c:pt idx="2">
                  <c:v>ІІІ курс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0.35400000000000015</c:v>
                </c:pt>
                <c:pt idx="1">
                  <c:v>0.29900000000000021</c:v>
                </c:pt>
                <c:pt idx="2">
                  <c:v>0.34600000000000031</c:v>
                </c:pt>
              </c:numCache>
            </c:numRef>
          </c:val>
        </c:ser>
        <c:dLbls>
          <c:showVal val="1"/>
        </c:dLbls>
      </c:pie3DChart>
      <c:spPr>
        <a:scene3d>
          <a:camera prst="orthographicFront"/>
          <a:lightRig rig="threePt" dir="t"/>
        </a:scene3d>
        <a:sp3d>
          <a:bevelT prst="relaxedInset"/>
        </a:sp3d>
      </c:spPr>
    </c:plotArea>
    <c:legend>
      <c:legendPos val="r"/>
      <c:layout/>
    </c:legend>
    <c:plotVisOnly val="1"/>
  </c:chart>
  <c:txPr>
    <a:bodyPr/>
    <a:lstStyle/>
    <a:p>
      <a:pPr>
        <a:defRPr sz="1800">
          <a:latin typeface="Bookman Old Style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CFF"/>
            </a:solidFill>
          </c:spPr>
          <c:dPt>
            <c:idx val="0"/>
            <c:spPr>
              <a:solidFill>
                <a:srgbClr val="66FFFF"/>
              </a:solidFill>
            </c:spPr>
          </c:dPt>
          <c:dPt>
            <c:idx val="2"/>
            <c:spPr>
              <a:solidFill>
                <a:srgbClr val="FFFF00"/>
              </a:solidFill>
              <a:ln w="6350"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-0.1046875"/>
                  <c:y val="5.6249996539739389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0.19218749999999998"/>
                  <c:y val="-9.3749994232899078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4843750000000011"/>
                  <c:y val="5.6249996539739389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Фармація</c:v>
                </c:pt>
                <c:pt idx="1">
                  <c:v>Лікувальна справа</c:v>
                </c:pt>
                <c:pt idx="2">
                  <c:v>Сестринська справа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0.17300000000000001</c:v>
                </c:pt>
                <c:pt idx="1">
                  <c:v>0.37800000000000017</c:v>
                </c:pt>
                <c:pt idx="2">
                  <c:v>0.44900000000000001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>
          <a:latin typeface="Bookman Old Style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dPt>
            <c:idx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CC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>
                <c:manualLayout>
                  <c:x val="-8.4973656500901981E-2"/>
                  <c:y val="3.9090942138943797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9.451586803861925E-2"/>
                  <c:y val="-0.14162228420812276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5.6253338907857747E-2"/>
                  <c:y val="0.10931380137544433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2.0779426907919694E-2"/>
                  <c:y val="3.7884150448467421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b="1">
                    <a:latin typeface="Bookman Old Style" pitchFamily="18" charset="0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Проблем немає </c:v>
                </c:pt>
                <c:pt idx="1">
                  <c:v>Недостатній рівень підготовки у школі </c:v>
                </c:pt>
                <c:pt idx="2">
                  <c:v> Необхідність поєднувати навчання і роботу       </c:v>
                </c:pt>
                <c:pt idx="3">
                  <c:v>Недостатня компетентність окремих викладачів </c:v>
                </c:pt>
                <c:pt idx="4">
                  <c:v>Особиста неорганізованість </c:v>
                </c:pt>
                <c:pt idx="5">
                  <c:v>Відсутність інтересу до навчання           </c:v>
                </c:pt>
                <c:pt idx="6">
                  <c:v>Негативний вплив збоку інших             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 formatCode="0%">
                  <c:v>0.48000000000000015</c:v>
                </c:pt>
                <c:pt idx="1">
                  <c:v>9.1000000000000025E-2</c:v>
                </c:pt>
                <c:pt idx="2">
                  <c:v>0.24800000000000008</c:v>
                </c:pt>
                <c:pt idx="3">
                  <c:v>0.113</c:v>
                </c:pt>
                <c:pt idx="4">
                  <c:v>9.4000000000000028E-2</c:v>
                </c:pt>
                <c:pt idx="5">
                  <c:v>3.9000000000000014E-2</c:v>
                </c:pt>
                <c:pt idx="6">
                  <c:v>3.500000000000001E-2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58284159446883332"/>
          <c:y val="7.1113503772321771E-2"/>
          <c:w val="0.4097837742627306"/>
          <c:h val="0.8577727882259284"/>
        </c:manualLayout>
      </c:layout>
      <c:txPr>
        <a:bodyPr/>
        <a:lstStyle/>
        <a:p>
          <a:pPr>
            <a:defRPr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66FF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3"/>
              <c:layout>
                <c:manualLayout>
                  <c:x val="0.18785946593632333"/>
                  <c:y val="-0.12157824055251965"/>
                </c:manualLayout>
              </c:layout>
              <c:dLblPos val="bestFit"/>
              <c:showVal val="1"/>
            </c:dLbl>
            <c:dLblPos val="in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друкованим виданням (підручники, навчальні посібники тощо) </c:v>
                </c:pt>
                <c:pt idx="1">
                  <c:v>електронній версії (електрона бібліотека, дистанційні курси тощо) </c:v>
                </c:pt>
                <c:pt idx="2">
                  <c:v>лекційним заняттям з використанням інтерактивних технологій</c:v>
                </c:pt>
                <c:pt idx="3">
                  <c:v>я надаю перевагу усім формам подання інформації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4.7000000000000014E-2</c:v>
                </c:pt>
                <c:pt idx="1">
                  <c:v>0.11</c:v>
                </c:pt>
                <c:pt idx="2">
                  <c:v>0.13400000000000001</c:v>
                </c:pt>
                <c:pt idx="3">
                  <c:v>0.7090000000000003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 b="1">
          <a:latin typeface="Bookman Old Style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CCFF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-8.3744000602016269E-2"/>
                  <c:y val="-0.25634007533640246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Безумовно погоджуюсь </c:v>
                </c:pt>
                <c:pt idx="1">
                  <c:v>В основному погоджуюсь </c:v>
                </c:pt>
                <c:pt idx="2">
                  <c:v>Однозначно НЕ погоджуюсь </c:v>
                </c:pt>
                <c:pt idx="3">
                  <c:v>Важко відповісти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0.20900000000000007</c:v>
                </c:pt>
                <c:pt idx="1">
                  <c:v>0.53900000000000003</c:v>
                </c:pt>
                <c:pt idx="2">
                  <c:v>2.4E-2</c:v>
                </c:pt>
                <c:pt idx="3">
                  <c:v>0.22800000000000001</c:v>
                </c:pt>
              </c:numCache>
            </c:numRef>
          </c:val>
        </c:ser>
        <c:dLbls>
          <c:showVal val="1"/>
        </c:dLbls>
      </c:pie3DChart>
      <c:spPr>
        <a:scene3d>
          <a:camera prst="orthographicFront"/>
          <a:lightRig rig="threePt" dir="t"/>
        </a:scene3d>
        <a:sp3d>
          <a:bevelT prst="relaxedInset"/>
        </a:sp3d>
      </c:spPr>
    </c:plotArea>
    <c:legend>
      <c:legendPos val="r"/>
      <c:layout>
        <c:manualLayout>
          <c:xMode val="edge"/>
          <c:yMode val="edge"/>
          <c:x val="0.6485765258099444"/>
          <c:y val="0.34480186317655592"/>
          <c:w val="0.3437982020769158"/>
          <c:h val="0.38147549481667198"/>
        </c:manualLayout>
      </c:layout>
    </c:legend>
    <c:plotVisOnly val="1"/>
  </c:chart>
  <c:spPr>
    <a:scene3d>
      <a:camera prst="orthographicFront"/>
      <a:lightRig rig="threePt" dir="t"/>
    </a:scene3d>
    <a:sp3d>
      <a:bevelT prst="angle"/>
    </a:sp3d>
  </c:spPr>
  <c:txPr>
    <a:bodyPr/>
    <a:lstStyle/>
    <a:p>
      <a:pPr>
        <a:defRPr sz="1800">
          <a:latin typeface="Bookman Old Style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806877875457967"/>
          <c:y val="0.12038680361793773"/>
          <c:w val="0.58727952101983949"/>
          <c:h val="0.797812450921970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"/>
          <c:dPt>
            <c:idx val="0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3"/>
              <c:layout>
                <c:manualLayout>
                  <c:x val="9.7309544698714265E-2"/>
                  <c:y val="7.351180650148828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4.3243122039994385E-2"/>
                  <c:y val="0.1249307255825096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b="1">
                    <a:latin typeface="Bookman Old Style" pitchFamily="18" charset="0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Інтерактивні технології навчання </c:v>
                </c:pt>
                <c:pt idx="1">
                  <c:v>Проводять методичне скерування студентів на самостійну роботу, дистанційний курс </c:v>
                </c:pt>
                <c:pt idx="2">
                  <c:v>Заохочують використання студентами електронних гаджетів на практичному занятті </c:v>
                </c:pt>
                <c:pt idx="3">
                  <c:v>Застосовують методи практико-орієнтовного навчання </c:v>
                </c:pt>
                <c:pt idx="4">
                  <c:v>Застосовують методи активізації пізнавальної діяльності студентів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0.37500000000000017</c:v>
                </c:pt>
                <c:pt idx="1">
                  <c:v>0.29500000000000015</c:v>
                </c:pt>
                <c:pt idx="2">
                  <c:v>0.10199999999999998</c:v>
                </c:pt>
                <c:pt idx="3">
                  <c:v>0.13400000000000001</c:v>
                </c:pt>
                <c:pt idx="4">
                  <c:v>9.4000000000000028E-2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2.8395021359313315E-2"/>
          <c:y val="0.17222962769256719"/>
          <c:w val="0.40109699252134134"/>
          <c:h val="0.82777037230743311"/>
        </c:manualLayout>
      </c:layout>
      <c:txPr>
        <a:bodyPr/>
        <a:lstStyle/>
        <a:p>
          <a:pPr>
            <a:defRPr sz="1600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F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5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1.562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031249999999999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5625E-2"/>
                  <c:y val="2.3437498558224776E-3"/>
                </c:manualLayout>
              </c:layout>
              <c:showVal val="1"/>
            </c:dLbl>
            <c:dLbl>
              <c:idx val="4"/>
              <c:layout>
                <c:manualLayout>
                  <c:x val="1.5625E-2"/>
                  <c:y val="4.6874997116449569E-3"/>
                </c:manualLayout>
              </c:layout>
              <c:showVal val="1"/>
            </c:dLbl>
            <c:dLbl>
              <c:idx val="5"/>
              <c:layout>
                <c:manualLayout>
                  <c:x val="9.37500000000000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Лист1!$B$2:$B$7</c:f>
              <c:numCache>
                <c:formatCode>0.0%</c:formatCode>
                <c:ptCount val="6"/>
                <c:pt idx="0">
                  <c:v>8.0000000000000071E-3</c:v>
                </c:pt>
                <c:pt idx="1">
                  <c:v>2.4E-2</c:v>
                </c:pt>
                <c:pt idx="2">
                  <c:v>5.9000000000000018E-2</c:v>
                </c:pt>
                <c:pt idx="3">
                  <c:v>0.14800000000000008</c:v>
                </c:pt>
                <c:pt idx="4">
                  <c:v>0.43800000000000017</c:v>
                </c:pt>
                <c:pt idx="5">
                  <c:v>0.32800000000000018</c:v>
                </c:pt>
              </c:numCache>
            </c:numRef>
          </c:val>
        </c:ser>
        <c:shape val="box"/>
        <c:axId val="93942912"/>
        <c:axId val="93944448"/>
        <c:axId val="0"/>
      </c:bar3DChart>
      <c:catAx>
        <c:axId val="93942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3944448"/>
        <c:crosses val="autoZero"/>
        <c:auto val="1"/>
        <c:lblAlgn val="ctr"/>
        <c:lblOffset val="100"/>
      </c:catAx>
      <c:valAx>
        <c:axId val="93944448"/>
        <c:scaling>
          <c:orientation val="minMax"/>
        </c:scaling>
        <c:axPos val="l"/>
        <c:majorGridlines/>
        <c:numFmt formatCode="0.0%" sourceLinked="1"/>
        <c:tickLblPos val="nextTo"/>
        <c:crossAx val="93942912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Bookman Old Style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66FF"/>
              </a:solidFill>
            </c:spPr>
          </c:dPt>
          <c:dLbls>
            <c:txPr>
              <a:bodyPr/>
              <a:lstStyle/>
              <a:p>
                <a:pPr>
                  <a:defRPr b="1">
                    <a:latin typeface="Bookman Old Style" pitchFamily="18" charset="0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Робота в групах </c:v>
                </c:pt>
                <c:pt idx="1">
                  <c:v>Візуалізована лекція </c:v>
                </c:pt>
                <c:pt idx="2">
                  <c:v>Дискусія, дебати </c:v>
                </c:pt>
                <c:pt idx="3">
                  <c:v>Опитування, пояснення матеріалу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0.193</c:v>
                </c:pt>
                <c:pt idx="1">
                  <c:v>0.33500000000000024</c:v>
                </c:pt>
                <c:pt idx="2">
                  <c:v>0.12200000000000004</c:v>
                </c:pt>
                <c:pt idx="3">
                  <c:v>0.35000000000000014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>
          <a:latin typeface="Bookman Old Style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Pt>
            <c:idx val="0"/>
            <c:spPr>
              <a:solidFill>
                <a:srgbClr val="FF66FF"/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Lbls>
            <c:dLbl>
              <c:idx val="2"/>
              <c:layout>
                <c:manualLayout>
                  <c:x val="6.5185976243735372E-2"/>
                  <c:y val="0.13103573258884521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2.0956055372352383E-2"/>
                  <c:y val="3.4602790686344101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b="1">
                    <a:latin typeface="Bookman Old Style" pitchFamily="18" charset="0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Так, об’єктивно, з аргументацією виставленої оцінки </c:v>
                </c:pt>
                <c:pt idx="1">
                  <c:v>Переважно об’єктивно </c:v>
                </c:pt>
                <c:pt idx="2">
                  <c:v>Необ'єктивно</c:v>
                </c:pt>
                <c:pt idx="3">
                  <c:v>Деякі необ'ктивно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0.56000000000000005</c:v>
                </c:pt>
                <c:pt idx="1">
                  <c:v>0.46500000000000002</c:v>
                </c:pt>
                <c:pt idx="2">
                  <c:v>3.500000000000001E-2</c:v>
                </c:pt>
                <c:pt idx="3">
                  <c:v>4.0000000000000022E-2</c:v>
                </c:pt>
              </c:numCache>
            </c:numRef>
          </c:val>
        </c:ser>
        <c:firstSliceAng val="0"/>
      </c:pieChart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63668523580731984"/>
          <c:y val="0.16594247256751529"/>
          <c:w val="0.35529582518460417"/>
          <c:h val="0.6681148703177372"/>
        </c:manualLayout>
      </c:layout>
      <c:txPr>
        <a:bodyPr/>
        <a:lstStyle/>
        <a:p>
          <a:pPr>
            <a:defRPr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C69951-4992-41CC-863E-ECEDE4C7BC46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2678F6B-3213-4A80-825E-A6B392C8B362}">
      <dgm:prSet phldrT="[Текст]"/>
      <dgm:spPr/>
      <dgm:t>
        <a:bodyPr/>
        <a:lstStyle/>
        <a:p>
          <a:pPr algn="just"/>
          <a:r>
            <a:rPr lang="uk-UA" dirty="0" smtClean="0">
              <a:solidFill>
                <a:srgbClr val="FFC000"/>
              </a:solidFill>
              <a:latin typeface="Bookman Old Style" pitchFamily="18" charset="0"/>
            </a:rPr>
            <a:t>о</a:t>
          </a:r>
          <a:endParaRPr lang="ru-RU" dirty="0">
            <a:solidFill>
              <a:srgbClr val="FFC000"/>
            </a:solidFill>
            <a:latin typeface="Bookman Old Style" pitchFamily="18" charset="0"/>
          </a:endParaRPr>
        </a:p>
      </dgm:t>
    </dgm:pt>
    <dgm:pt modelId="{C50725F3-73C6-47FA-8604-8DE638A17E62}" type="parTrans" cxnId="{5CD9608E-1579-4F88-8C21-64C49E813E05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232FDDF1-DA99-43E2-B62B-50D16E41F39C}" type="sibTrans" cxnId="{5CD9608E-1579-4F88-8C21-64C49E813E05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0B21746A-4A27-4FDA-8AB1-1443D8C5E557}">
      <dgm:prSet phldrT="[Текст]"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E52BBC29-3D9C-4C8D-93BA-0D4DF91346A1}" type="parTrans" cxnId="{E712BC08-A722-46A9-9BCF-27C0A9DF00AC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96EAB324-A9EC-4A69-90F6-33D49C6C7CB8}" type="sibTrans" cxnId="{E712BC08-A722-46A9-9BCF-27C0A9DF00AC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2C27C3A4-3A91-4A61-8164-C58BE6AC0129}">
      <dgm:prSet phldrT="[Текст]"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3787C31E-F25F-41CA-BC41-B7838FD32396}" type="parTrans" cxnId="{5AB6BC3F-3A81-445C-A063-4C616D94BA34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049AED15-893D-461D-AC85-47C97AF1F4F0}" type="sibTrans" cxnId="{5AB6BC3F-3A81-445C-A063-4C616D94BA34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1C9E2EFD-B6E8-4055-88DA-F483BFF0F4A8}">
      <dgm:prSet phldrT="[Текст]"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40D91089-CE56-4B03-9B4C-371A71D55E17}" type="parTrans" cxnId="{A8B513A5-1E7A-45CE-B5C3-951B06941C4C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B7BC59D1-1626-4A10-9D84-7D0D2BBCF769}" type="sibTrans" cxnId="{A8B513A5-1E7A-45CE-B5C3-951B06941C4C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C6E0C141-8234-4AD7-89DE-F498C309B020}">
      <dgm:prSet phldrT="[Текст]"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9322C0C9-3D5E-49F0-AB92-AF4C44E9F465}" type="parTrans" cxnId="{B0D5C1EE-589B-4F8E-8CD7-200A7D73F086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1317EBA7-A87E-4FC3-A403-D82692AC4905}" type="sibTrans" cxnId="{B0D5C1EE-589B-4F8E-8CD7-200A7D73F086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0FC002B9-086F-4667-BEA3-5CBB51641BE0}">
      <dgm:prSet phldrT="[Текст]"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028DC037-5837-4AE8-96DE-8853500FE1F6}" type="parTrans" cxnId="{FC219B59-4343-4247-B736-0911609AD69E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131CFD99-67BD-44ED-98CB-FD926BEC9576}" type="sibTrans" cxnId="{FC219B59-4343-4247-B736-0911609AD69E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DE371203-5E62-4A0E-ACCA-CB57B5898A67}">
      <dgm:prSet phldrT="[Текст]"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9A6AFD8B-297F-4325-B751-15E800A330AE}" type="parTrans" cxnId="{367E165D-8451-434E-A12E-E42AF36E6A67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4A7750C1-6AEC-4A69-A706-594BAE8BFE0E}" type="sibTrans" cxnId="{367E165D-8451-434E-A12E-E42AF36E6A67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A16A199E-D782-4A67-AB5C-DF9833C3613A}">
      <dgm:prSet/>
      <dgm:spPr/>
      <dgm:t>
        <a:bodyPr/>
        <a:lstStyle/>
        <a:p>
          <a:pPr algn="just"/>
          <a:endParaRPr lang="ru-RU" dirty="0">
            <a:latin typeface="Bookman Old Style" pitchFamily="18" charset="0"/>
          </a:endParaRPr>
        </a:p>
      </dgm:t>
    </dgm:pt>
    <dgm:pt modelId="{FFA0D041-44BC-4150-9EE1-6351635A6389}" type="parTrans" cxnId="{ADB9DEBD-C2E8-4254-AE21-13067765C2B7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709B8303-7A16-4625-B928-38CA7F726516}" type="sibTrans" cxnId="{ADB9DEBD-C2E8-4254-AE21-13067765C2B7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3D9362A5-EBEC-4DB2-AA22-0E1BF2D9A552}">
      <dgm:prSet/>
      <dgm:spPr/>
      <dgm:t>
        <a:bodyPr/>
        <a:lstStyle/>
        <a:p>
          <a:pPr algn="just"/>
          <a:r>
            <a:rPr lang="ru-RU" i="0" dirty="0" err="1" smtClean="0">
              <a:latin typeface="Bookman Old Style" pitchFamily="18" charset="0"/>
            </a:rPr>
            <a:t>Надавати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менше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самостійного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опрацювання</a:t>
          </a:r>
          <a:r>
            <a:rPr lang="ru-RU" i="0" dirty="0" smtClean="0">
              <a:latin typeface="Bookman Old Style" pitchFamily="18" charset="0"/>
            </a:rPr>
            <a:t>, </a:t>
          </a:r>
          <a:r>
            <a:rPr lang="ru-RU" i="0" dirty="0" err="1" smtClean="0">
              <a:latin typeface="Bookman Old Style" pitchFamily="18" charset="0"/>
            </a:rPr>
            <a:t>адже</a:t>
          </a:r>
          <a:r>
            <a:rPr lang="ru-RU" i="0" dirty="0" smtClean="0">
              <a:latin typeface="Bookman Old Style" pitchFamily="18" charset="0"/>
            </a:rPr>
            <a:t> як правило </a:t>
          </a:r>
          <a:r>
            <a:rPr lang="ru-RU" i="0" dirty="0" err="1" smtClean="0">
              <a:latin typeface="Bookman Old Style" pitchFamily="18" charset="0"/>
            </a:rPr>
            <a:t>дуже</a:t>
          </a:r>
          <a:r>
            <a:rPr lang="ru-RU" i="0" dirty="0" smtClean="0">
              <a:latin typeface="Bookman Old Style" pitchFamily="18" charset="0"/>
            </a:rPr>
            <a:t> мало </a:t>
          </a:r>
          <a:r>
            <a:rPr lang="ru-RU" i="0" dirty="0" err="1" smtClean="0">
              <a:latin typeface="Bookman Old Style" pitchFamily="18" charset="0"/>
            </a:rPr>
            <a:t>потрібної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інформації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студенти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можуть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знайти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самостійно</a:t>
          </a:r>
          <a:r>
            <a:rPr lang="ru-RU" i="0" dirty="0" smtClean="0">
              <a:latin typeface="Bookman Old Style" pitchFamily="18" charset="0"/>
            </a:rPr>
            <a:t> .</a:t>
          </a:r>
          <a:endParaRPr lang="ru-RU" dirty="0">
            <a:latin typeface="Bookman Old Style" pitchFamily="18" charset="0"/>
          </a:endParaRPr>
        </a:p>
      </dgm:t>
    </dgm:pt>
    <dgm:pt modelId="{FA8BBFA9-738A-4C0D-81D9-5C0183C753C0}" type="parTrans" cxnId="{FB6A607B-BB2A-4196-B322-4FDD6A63C359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77FA6923-6F6A-4220-B5B8-B3C76BEA9591}" type="sibTrans" cxnId="{FB6A607B-BB2A-4196-B322-4FDD6A63C359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937DEEBB-62E6-4591-A664-9527B10D87E9}">
      <dgm:prSet/>
      <dgm:spPr/>
      <dgm:t>
        <a:bodyPr/>
        <a:lstStyle/>
        <a:p>
          <a:pPr algn="just"/>
          <a:r>
            <a:rPr lang="ru-RU" i="0" smtClean="0">
              <a:latin typeface="Bookman Old Style" pitchFamily="18" charset="0"/>
            </a:rPr>
            <a:t>Подобається, що викладачі дуже чітко та зрозуміло все пояснюють, навіть якщо ти багато раз питаєш. </a:t>
          </a:r>
          <a:endParaRPr lang="ru-RU">
            <a:latin typeface="Bookman Old Style" pitchFamily="18" charset="0"/>
          </a:endParaRPr>
        </a:p>
      </dgm:t>
    </dgm:pt>
    <dgm:pt modelId="{F3F7BF8D-3255-4A25-B954-F8AFCC350CDC}" type="parTrans" cxnId="{AD1D48A7-CB12-4B1E-820C-9F01BB6C612B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2EAF95C3-D9F5-449C-85C3-C599ADDBDB78}" type="sibTrans" cxnId="{AD1D48A7-CB12-4B1E-820C-9F01BB6C612B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1DB8FCC6-8146-4851-8794-7EB80902A0E6}">
      <dgm:prSet/>
      <dgm:spPr/>
      <dgm:t>
        <a:bodyPr/>
        <a:lstStyle/>
        <a:p>
          <a:pPr algn="just"/>
          <a:r>
            <a:rPr lang="ru-RU" i="0" dirty="0" err="1" smtClean="0">
              <a:latin typeface="Bookman Old Style" pitchFamily="18" charset="0"/>
            </a:rPr>
            <a:t>Викладання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матеріалу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якісне</a:t>
          </a:r>
          <a:r>
            <a:rPr lang="ru-RU" i="0" dirty="0" smtClean="0">
              <a:latin typeface="Bookman Old Style" pitchFamily="18" charset="0"/>
            </a:rPr>
            <a:t>, </a:t>
          </a:r>
          <a:r>
            <a:rPr lang="ru-RU" i="0" dirty="0" err="1" smtClean="0">
              <a:latin typeface="Bookman Old Style" pitchFamily="18" charset="0"/>
            </a:rPr>
            <a:t>доступне</a:t>
          </a:r>
          <a:r>
            <a:rPr lang="ru-RU" i="0" dirty="0" smtClean="0">
              <a:latin typeface="Bookman Old Style" pitchFamily="18" charset="0"/>
            </a:rPr>
            <a:t>, </a:t>
          </a:r>
          <a:r>
            <a:rPr lang="ru-RU" i="0" dirty="0" err="1" smtClean="0">
              <a:latin typeface="Bookman Old Style" pitchFamily="18" charset="0"/>
            </a:rPr>
            <a:t>чітке</a:t>
          </a:r>
          <a:r>
            <a:rPr lang="ru-RU" i="0" dirty="0" smtClean="0">
              <a:latin typeface="Bookman Old Style" pitchFamily="18" charset="0"/>
            </a:rPr>
            <a:t>. </a:t>
          </a:r>
          <a:r>
            <a:rPr lang="ru-RU" i="0" dirty="0" err="1" smtClean="0">
              <a:latin typeface="Bookman Old Style" pitchFamily="18" charset="0"/>
            </a:rPr>
            <a:t>Викладачі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професіонали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своєї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справи</a:t>
          </a:r>
          <a:r>
            <a:rPr lang="ru-RU" i="0" dirty="0" smtClean="0">
              <a:latin typeface="Bookman Old Style" pitchFamily="18" charset="0"/>
            </a:rPr>
            <a:t>, </a:t>
          </a:r>
          <a:r>
            <a:rPr lang="ru-RU" i="0" dirty="0" err="1" smtClean="0">
              <a:latin typeface="Bookman Old Style" pitchFamily="18" charset="0"/>
            </a:rPr>
            <a:t>вимогливі</a:t>
          </a:r>
          <a:r>
            <a:rPr lang="ru-RU" i="0" dirty="0" smtClean="0">
              <a:latin typeface="Bookman Old Style" pitchFamily="18" charset="0"/>
            </a:rPr>
            <a:t>, </a:t>
          </a:r>
          <a:r>
            <a:rPr lang="ru-RU" i="0" dirty="0" err="1" smtClean="0">
              <a:latin typeface="Bookman Old Style" pitchFamily="18" charset="0"/>
            </a:rPr>
            <a:t>доброзичливі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і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лояльні</a:t>
          </a:r>
          <a:r>
            <a:rPr lang="ru-RU" i="0" dirty="0" smtClean="0">
              <a:latin typeface="Bookman Old Style" pitchFamily="18" charset="0"/>
            </a:rPr>
            <a:t>.</a:t>
          </a:r>
          <a:endParaRPr lang="ru-RU" dirty="0">
            <a:latin typeface="Bookman Old Style" pitchFamily="18" charset="0"/>
          </a:endParaRPr>
        </a:p>
      </dgm:t>
    </dgm:pt>
    <dgm:pt modelId="{301C544A-1F65-4451-A7C2-955479CBF12F}" type="parTrans" cxnId="{C06D4FE8-4480-4C90-9EBD-78397CC7E05D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F46F3DB3-7B11-4FFE-B560-56C1FF702931}" type="sibTrans" cxnId="{C06D4FE8-4480-4C90-9EBD-78397CC7E05D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38A351F1-482C-4098-8FF2-8EC087E99797}">
      <dgm:prSet/>
      <dgm:spPr/>
      <dgm:t>
        <a:bodyPr/>
        <a:lstStyle/>
        <a:p>
          <a:pPr algn="just"/>
          <a:r>
            <a:rPr lang="ru-RU" i="0" dirty="0" err="1" smtClean="0">
              <a:latin typeface="Bookman Old Style" pitchFamily="18" charset="0"/>
            </a:rPr>
            <a:t>Якість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викладання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висока</a:t>
          </a:r>
          <a:r>
            <a:rPr lang="ru-RU" i="0" dirty="0" smtClean="0">
              <a:latin typeface="Bookman Old Style" pitchFamily="18" charset="0"/>
            </a:rPr>
            <a:t>, тому </a:t>
          </a:r>
          <a:r>
            <a:rPr lang="ru-RU" i="0" dirty="0" err="1" smtClean="0">
              <a:latin typeface="Bookman Old Style" pitchFamily="18" charset="0"/>
            </a:rPr>
            <a:t>побажань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немає</a:t>
          </a:r>
          <a:r>
            <a:rPr lang="ru-RU" i="0" dirty="0" smtClean="0">
              <a:latin typeface="Bookman Old Style" pitchFamily="18" charset="0"/>
            </a:rPr>
            <a:t>.</a:t>
          </a:r>
          <a:endParaRPr lang="ru-RU" dirty="0">
            <a:latin typeface="Bookman Old Style" pitchFamily="18" charset="0"/>
          </a:endParaRPr>
        </a:p>
      </dgm:t>
    </dgm:pt>
    <dgm:pt modelId="{F58CDE87-4123-4C3F-A1FF-F110AAE6106B}" type="parTrans" cxnId="{AB263CEA-0E43-459B-BB74-53D87360A3DB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3AD9CB57-5AF2-4010-A161-E3E51BE23A1B}" type="sibTrans" cxnId="{AB263CEA-0E43-459B-BB74-53D87360A3DB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E9D6CD11-A528-4A36-9465-836A86377D68}">
      <dgm:prSet/>
      <dgm:spPr/>
      <dgm:t>
        <a:bodyPr/>
        <a:lstStyle/>
        <a:p>
          <a:pPr algn="just"/>
          <a:r>
            <a:rPr lang="ru-RU" i="0" smtClean="0">
              <a:latin typeface="Bookman Old Style" pitchFamily="18" charset="0"/>
            </a:rPr>
            <a:t>Так тримати! Мені подобаються діскусії між викладачами і студентами, приклади із життя, як викладають свої предмети (це і інтерактивні лекції, тести, опитування та ін.)</a:t>
          </a:r>
          <a:endParaRPr lang="ru-RU">
            <a:latin typeface="Bookman Old Style" pitchFamily="18" charset="0"/>
          </a:endParaRPr>
        </a:p>
      </dgm:t>
    </dgm:pt>
    <dgm:pt modelId="{A0409E67-EA3E-4BB4-993A-A704906AA031}" type="parTrans" cxnId="{E244ABA0-EEED-43DE-9F0C-5D77F56A26F4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05B1FEA1-9F19-4F13-98CA-C9606E0226A7}" type="sibTrans" cxnId="{E244ABA0-EEED-43DE-9F0C-5D77F56A26F4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8DAB7795-8B1F-45F8-8074-71D3896265F5}">
      <dgm:prSet/>
      <dgm:spPr/>
      <dgm:t>
        <a:bodyPr/>
        <a:lstStyle/>
        <a:p>
          <a:pPr algn="just"/>
          <a:r>
            <a:rPr lang="ru-RU" i="0" dirty="0" err="1" smtClean="0">
              <a:latin typeface="Bookman Old Style" pitchFamily="18" charset="0"/>
            </a:rPr>
            <a:t>Наразі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викладати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дистанційно</a:t>
          </a:r>
          <a:r>
            <a:rPr lang="ru-RU" i="0" dirty="0" smtClean="0">
              <a:latin typeface="Bookman Old Style" pitchFamily="18" charset="0"/>
            </a:rPr>
            <a:t> в </a:t>
          </a:r>
          <a:r>
            <a:rPr lang="ru-RU" i="0" dirty="0" err="1" smtClean="0">
              <a:latin typeface="Bookman Old Style" pitchFamily="18" charset="0"/>
            </a:rPr>
            <a:t>медичному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дуже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важко</a:t>
          </a:r>
          <a:r>
            <a:rPr lang="ru-RU" i="0" dirty="0" smtClean="0">
              <a:latin typeface="Bookman Old Style" pitchFamily="18" charset="0"/>
            </a:rPr>
            <a:t> без практики. Тому </a:t>
          </a:r>
          <a:r>
            <a:rPr lang="ru-RU" i="0" dirty="0" err="1" smtClean="0">
              <a:latin typeface="Bookman Old Style" pitchFamily="18" charset="0"/>
            </a:rPr>
            <a:t>нащі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викладачі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дають</a:t>
          </a:r>
          <a:r>
            <a:rPr lang="ru-RU" i="0" dirty="0" smtClean="0">
              <a:latin typeface="Bookman Old Style" pitchFamily="18" charset="0"/>
            </a:rPr>
            <a:t> максимум </a:t>
          </a:r>
          <a:r>
            <a:rPr lang="ru-RU" i="0" dirty="0" err="1" smtClean="0">
              <a:latin typeface="Bookman Old Style" pitchFamily="18" charset="0"/>
            </a:rPr>
            <a:t>зусиль</a:t>
          </a:r>
          <a:r>
            <a:rPr lang="ru-RU" i="0" dirty="0" smtClean="0">
              <a:latin typeface="Bookman Old Style" pitchFamily="18" charset="0"/>
            </a:rPr>
            <a:t> для </a:t>
          </a:r>
          <a:r>
            <a:rPr lang="ru-RU" i="0" dirty="0" err="1" smtClean="0">
              <a:latin typeface="Bookman Old Style" pitchFamily="18" charset="0"/>
            </a:rPr>
            <a:t>якості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дисциплін</a:t>
          </a:r>
          <a:r>
            <a:rPr lang="ru-RU" i="0" dirty="0" smtClean="0">
              <a:latin typeface="Bookman Old Style" pitchFamily="18" charset="0"/>
            </a:rPr>
            <a:t> </a:t>
          </a:r>
          <a:endParaRPr lang="ru-RU" dirty="0">
            <a:latin typeface="Bookman Old Style" pitchFamily="18" charset="0"/>
          </a:endParaRPr>
        </a:p>
      </dgm:t>
    </dgm:pt>
    <dgm:pt modelId="{71F6A37B-5A36-4830-8BE7-3BD291996B2D}" type="parTrans" cxnId="{DEEC5AB5-4406-4F17-8EA2-FC54A4AC62C2}">
      <dgm:prSet/>
      <dgm:spPr/>
      <dgm:t>
        <a:bodyPr/>
        <a:lstStyle/>
        <a:p>
          <a:endParaRPr lang="ru-RU"/>
        </a:p>
      </dgm:t>
    </dgm:pt>
    <dgm:pt modelId="{B62285DF-F6AD-4A0A-902A-6B50CE60B2B5}" type="sibTrans" cxnId="{DEEC5AB5-4406-4F17-8EA2-FC54A4AC62C2}">
      <dgm:prSet/>
      <dgm:spPr/>
      <dgm:t>
        <a:bodyPr/>
        <a:lstStyle/>
        <a:p>
          <a:endParaRPr lang="ru-RU"/>
        </a:p>
      </dgm:t>
    </dgm:pt>
    <dgm:pt modelId="{587DF3FA-8CBB-4F59-983E-D676003DA413}">
      <dgm:prSet/>
      <dgm:spPr/>
      <dgm:t>
        <a:bodyPr/>
        <a:lstStyle/>
        <a:p>
          <a:pPr algn="just"/>
          <a:r>
            <a:rPr lang="ru-RU" i="0" dirty="0" err="1" smtClean="0">
              <a:latin typeface="Bookman Old Style" pitchFamily="18" charset="0"/>
            </a:rPr>
            <a:t>Терпіння</a:t>
          </a:r>
          <a:r>
            <a:rPr lang="ru-RU" i="0" dirty="0" smtClean="0">
              <a:latin typeface="Bookman Old Style" pitchFamily="18" charset="0"/>
            </a:rPr>
            <a:t> </a:t>
          </a:r>
          <a:r>
            <a:rPr lang="ru-RU" i="0" dirty="0" err="1" smtClean="0">
              <a:latin typeface="Bookman Old Style" pitchFamily="18" charset="0"/>
            </a:rPr>
            <a:t>викладачам</a:t>
          </a:r>
          <a:r>
            <a:rPr lang="ru-RU" i="0" dirty="0" smtClean="0">
              <a:latin typeface="Bookman Old Style" pitchFamily="18" charset="0"/>
            </a:rPr>
            <a:t>.</a:t>
          </a:r>
          <a:endParaRPr lang="ru-RU" dirty="0">
            <a:latin typeface="Bookman Old Style" pitchFamily="18" charset="0"/>
          </a:endParaRPr>
        </a:p>
      </dgm:t>
    </dgm:pt>
    <dgm:pt modelId="{4A49CE56-6F0A-41BF-976B-01BC09629DF3}" type="sibTrans" cxnId="{C76074EA-4B86-444C-8BE7-AC92D4FE3C53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BBBF4FDC-54AC-4EC2-A84D-1B050E80F971}" type="parTrans" cxnId="{C76074EA-4B86-444C-8BE7-AC92D4FE3C53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740F7AD5-8794-4C78-A084-4837E847F96A}">
      <dgm:prSet phldrT="[Текст]"/>
      <dgm:spPr>
        <a:noFill/>
        <a:ln>
          <a:noFill/>
        </a:ln>
      </dgm:spPr>
      <dgm:t>
        <a:bodyPr/>
        <a:lstStyle/>
        <a:p>
          <a:pPr algn="just"/>
          <a:endParaRPr lang="ru-RU" dirty="0">
            <a:latin typeface="Bookman Old Style" pitchFamily="18" charset="0"/>
          </a:endParaRPr>
        </a:p>
      </dgm:t>
    </dgm:pt>
    <dgm:pt modelId="{C61A8A37-99E0-43C0-8A1E-671723D42973}" type="sibTrans" cxnId="{4D543C39-9255-4005-A85E-BFA179FF1442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5F852A2F-D94B-4801-B3EC-0B93EC7267AC}" type="parTrans" cxnId="{4D543C39-9255-4005-A85E-BFA179FF1442}">
      <dgm:prSet/>
      <dgm:spPr/>
      <dgm:t>
        <a:bodyPr/>
        <a:lstStyle/>
        <a:p>
          <a:pPr algn="just"/>
          <a:endParaRPr lang="ru-RU">
            <a:latin typeface="Bookman Old Style" pitchFamily="18" charset="0"/>
          </a:endParaRPr>
        </a:p>
      </dgm:t>
    </dgm:pt>
    <dgm:pt modelId="{14D90AC3-22E7-4412-8C16-EE6F6F4E41DD}" type="pres">
      <dgm:prSet presAssocID="{89C69951-4992-41CC-863E-ECEDE4C7BC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03D034-A6F8-493C-BDF0-8D949E3805FF}" type="pres">
      <dgm:prSet presAssocID="{12678F6B-3213-4A80-825E-A6B392C8B362}" presName="composite" presStyleCnt="0"/>
      <dgm:spPr/>
    </dgm:pt>
    <dgm:pt modelId="{C65126D8-A0DA-47E8-812B-ACBC6B84CA50}" type="pres">
      <dgm:prSet presAssocID="{12678F6B-3213-4A80-825E-A6B392C8B362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B328C-40D8-4B6B-90E1-1024A74673DD}" type="pres">
      <dgm:prSet presAssocID="{12678F6B-3213-4A80-825E-A6B392C8B362}" presName="descendantText" presStyleLbl="alignAcc1" presStyleIdx="0" presStyleCnt="8" custLinFactNeighborX="0" custLinFactNeighborY="-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2EB13-A601-4424-A30D-A0AC9061F3F7}" type="pres">
      <dgm:prSet presAssocID="{232FDDF1-DA99-43E2-B62B-50D16E41F39C}" presName="sp" presStyleCnt="0"/>
      <dgm:spPr/>
    </dgm:pt>
    <dgm:pt modelId="{47086923-9593-465B-A226-1B4B5C06BF9B}" type="pres">
      <dgm:prSet presAssocID="{0B21746A-4A27-4FDA-8AB1-1443D8C5E557}" presName="composite" presStyleCnt="0"/>
      <dgm:spPr/>
    </dgm:pt>
    <dgm:pt modelId="{23359C0B-7962-4CC0-9E63-5DD3D44FF690}" type="pres">
      <dgm:prSet presAssocID="{0B21746A-4A27-4FDA-8AB1-1443D8C5E557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562EB-7FFC-48C1-8218-4CC5E43B5226}" type="pres">
      <dgm:prSet presAssocID="{0B21746A-4A27-4FDA-8AB1-1443D8C5E557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24222-FEA8-4C9A-8D29-D1552119DAFA}" type="pres">
      <dgm:prSet presAssocID="{96EAB324-A9EC-4A69-90F6-33D49C6C7CB8}" presName="sp" presStyleCnt="0"/>
      <dgm:spPr/>
    </dgm:pt>
    <dgm:pt modelId="{83A18F63-6878-46A5-AC01-CB92F26157E9}" type="pres">
      <dgm:prSet presAssocID="{2C27C3A4-3A91-4A61-8164-C58BE6AC0129}" presName="composite" presStyleCnt="0"/>
      <dgm:spPr/>
    </dgm:pt>
    <dgm:pt modelId="{3DAB2024-FC0A-4DA6-8969-491AB2965163}" type="pres">
      <dgm:prSet presAssocID="{2C27C3A4-3A91-4A61-8164-C58BE6AC0129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6650-11DB-43D0-A982-D7969E2FD63F}" type="pres">
      <dgm:prSet presAssocID="{2C27C3A4-3A91-4A61-8164-C58BE6AC0129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63F8D-CE6B-472A-9F5F-8B95E3E7DBDC}" type="pres">
      <dgm:prSet presAssocID="{049AED15-893D-461D-AC85-47C97AF1F4F0}" presName="sp" presStyleCnt="0"/>
      <dgm:spPr/>
    </dgm:pt>
    <dgm:pt modelId="{FDF23C9D-8057-4A0F-A7F4-336C3CD4DC8E}" type="pres">
      <dgm:prSet presAssocID="{1C9E2EFD-B6E8-4055-88DA-F483BFF0F4A8}" presName="composite" presStyleCnt="0"/>
      <dgm:spPr/>
    </dgm:pt>
    <dgm:pt modelId="{96EC7D35-EDAF-4A83-B0AE-C61269074CC6}" type="pres">
      <dgm:prSet presAssocID="{1C9E2EFD-B6E8-4055-88DA-F483BFF0F4A8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F4A4B-DE1D-4521-9B21-0D0B52423CCD}" type="pres">
      <dgm:prSet presAssocID="{1C9E2EFD-B6E8-4055-88DA-F483BFF0F4A8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9A1E9-36C9-4057-A228-90AAD391FB29}" type="pres">
      <dgm:prSet presAssocID="{B7BC59D1-1626-4A10-9D84-7D0D2BBCF769}" presName="sp" presStyleCnt="0"/>
      <dgm:spPr/>
    </dgm:pt>
    <dgm:pt modelId="{DB380DEC-19AE-4D98-9C60-871C37C55573}" type="pres">
      <dgm:prSet presAssocID="{C6E0C141-8234-4AD7-89DE-F498C309B020}" presName="composite" presStyleCnt="0"/>
      <dgm:spPr/>
    </dgm:pt>
    <dgm:pt modelId="{FA287903-ECE2-48F7-B8EC-6448193355DD}" type="pres">
      <dgm:prSet presAssocID="{C6E0C141-8234-4AD7-89DE-F498C309B020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18A3F-A4CB-4182-AD5F-B63B8EF8643E}" type="pres">
      <dgm:prSet presAssocID="{C6E0C141-8234-4AD7-89DE-F498C309B020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6BFF4-3AFF-4DE2-BC19-2BF2D5AB557E}" type="pres">
      <dgm:prSet presAssocID="{1317EBA7-A87E-4FC3-A403-D82692AC4905}" presName="sp" presStyleCnt="0"/>
      <dgm:spPr/>
    </dgm:pt>
    <dgm:pt modelId="{D2748A0E-AD4E-46DB-BA0A-60567F0C01F1}" type="pres">
      <dgm:prSet presAssocID="{0FC002B9-086F-4667-BEA3-5CBB51641BE0}" presName="composite" presStyleCnt="0"/>
      <dgm:spPr/>
    </dgm:pt>
    <dgm:pt modelId="{644C1C4F-9805-473A-8177-540C5B817FBC}" type="pres">
      <dgm:prSet presAssocID="{0FC002B9-086F-4667-BEA3-5CBB51641BE0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053F1-B7DF-4035-A2CD-5C6F2B7BB466}" type="pres">
      <dgm:prSet presAssocID="{0FC002B9-086F-4667-BEA3-5CBB51641BE0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AD107-1124-4DC3-8869-96715347CDBC}" type="pres">
      <dgm:prSet presAssocID="{131CFD99-67BD-44ED-98CB-FD926BEC9576}" presName="sp" presStyleCnt="0"/>
      <dgm:spPr/>
    </dgm:pt>
    <dgm:pt modelId="{5FD637A3-2F98-4AE3-86F9-853BDC3C1D01}" type="pres">
      <dgm:prSet presAssocID="{DE371203-5E62-4A0E-ACCA-CB57B5898A67}" presName="composite" presStyleCnt="0"/>
      <dgm:spPr/>
    </dgm:pt>
    <dgm:pt modelId="{628B570C-EF0E-4010-AB93-C7404F77875C}" type="pres">
      <dgm:prSet presAssocID="{DE371203-5E62-4A0E-ACCA-CB57B5898A67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C4331-6FA5-4A17-BEB2-F41E9FC60BC8}" type="pres">
      <dgm:prSet presAssocID="{DE371203-5E62-4A0E-ACCA-CB57B5898A67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09026-39A3-42B9-B853-86134ECFD088}" type="pres">
      <dgm:prSet presAssocID="{4A7750C1-6AEC-4A69-A706-594BAE8BFE0E}" presName="sp" presStyleCnt="0"/>
      <dgm:spPr/>
    </dgm:pt>
    <dgm:pt modelId="{09CB431A-3E4C-4F9D-9A3A-185B1F200AD3}" type="pres">
      <dgm:prSet presAssocID="{740F7AD5-8794-4C78-A084-4837E847F96A}" presName="composite" presStyleCnt="0"/>
      <dgm:spPr/>
    </dgm:pt>
    <dgm:pt modelId="{EE716A8C-3DCB-4426-B945-A55C3C605E94}" type="pres">
      <dgm:prSet presAssocID="{740F7AD5-8794-4C78-A084-4837E847F96A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2941C-D72D-408D-A6E2-59BFA1947288}" type="pres">
      <dgm:prSet presAssocID="{740F7AD5-8794-4C78-A084-4837E847F96A}" presName="descendantText" presStyleLbl="alignAcc1" presStyleIdx="7" presStyleCnt="8" custLinFactY="-400000" custLinFactNeighborX="0" custLinFactNeighborY="-427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375CD-1CC1-43FA-994C-115579113176}" type="presOf" srcId="{0FC002B9-086F-4667-BEA3-5CBB51641BE0}" destId="{644C1C4F-9805-473A-8177-540C5B817FBC}" srcOrd="0" destOrd="0" presId="urn:microsoft.com/office/officeart/2005/8/layout/chevron2"/>
    <dgm:cxn modelId="{A8B513A5-1E7A-45CE-B5C3-951B06941C4C}" srcId="{89C69951-4992-41CC-863E-ECEDE4C7BC46}" destId="{1C9E2EFD-B6E8-4055-88DA-F483BFF0F4A8}" srcOrd="3" destOrd="0" parTransId="{40D91089-CE56-4B03-9B4C-371A71D55E17}" sibTransId="{B7BC59D1-1626-4A10-9D84-7D0D2BBCF769}"/>
    <dgm:cxn modelId="{83FD6BA5-72DF-4935-9E92-F6B8CFA9F370}" type="presOf" srcId="{0B21746A-4A27-4FDA-8AB1-1443D8C5E557}" destId="{23359C0B-7962-4CC0-9E63-5DD3D44FF690}" srcOrd="0" destOrd="0" presId="urn:microsoft.com/office/officeart/2005/8/layout/chevron2"/>
    <dgm:cxn modelId="{AF4F64DC-959D-4BB1-B5B5-CBCDD16F5E37}" type="presOf" srcId="{C6E0C141-8234-4AD7-89DE-F498C309B020}" destId="{FA287903-ECE2-48F7-B8EC-6448193355DD}" srcOrd="0" destOrd="0" presId="urn:microsoft.com/office/officeart/2005/8/layout/chevron2"/>
    <dgm:cxn modelId="{5AB6BC3F-3A81-445C-A063-4C616D94BA34}" srcId="{89C69951-4992-41CC-863E-ECEDE4C7BC46}" destId="{2C27C3A4-3A91-4A61-8164-C58BE6AC0129}" srcOrd="2" destOrd="0" parTransId="{3787C31E-F25F-41CA-BC41-B7838FD32396}" sibTransId="{049AED15-893D-461D-AC85-47C97AF1F4F0}"/>
    <dgm:cxn modelId="{85F5F545-47D3-4ABF-AD54-ECF6C3C5EE84}" type="presOf" srcId="{12678F6B-3213-4A80-825E-A6B392C8B362}" destId="{C65126D8-A0DA-47E8-812B-ACBC6B84CA50}" srcOrd="0" destOrd="0" presId="urn:microsoft.com/office/officeart/2005/8/layout/chevron2"/>
    <dgm:cxn modelId="{FB6A607B-BB2A-4196-B322-4FDD6A63C359}" srcId="{2C27C3A4-3A91-4A61-8164-C58BE6AC0129}" destId="{3D9362A5-EBEC-4DB2-AA22-0E1BF2D9A552}" srcOrd="0" destOrd="0" parTransId="{FA8BBFA9-738A-4C0D-81D9-5C0183C753C0}" sibTransId="{77FA6923-6F6A-4220-B5B8-B3C76BEA9591}"/>
    <dgm:cxn modelId="{C76074EA-4B86-444C-8BE7-AC92D4FE3C53}" srcId="{740F7AD5-8794-4C78-A084-4837E847F96A}" destId="{587DF3FA-8CBB-4F59-983E-D676003DA413}" srcOrd="0" destOrd="0" parTransId="{BBBF4FDC-54AC-4EC2-A84D-1B050E80F971}" sibTransId="{4A49CE56-6F0A-41BF-976B-01BC09629DF3}"/>
    <dgm:cxn modelId="{FD8F18CF-A472-43C3-8E58-5F47D4DD1065}" type="presOf" srcId="{E9D6CD11-A528-4A36-9465-836A86377D68}" destId="{680B328C-40D8-4B6B-90E1-1024A74673DD}" srcOrd="0" destOrd="0" presId="urn:microsoft.com/office/officeart/2005/8/layout/chevron2"/>
    <dgm:cxn modelId="{DEEC5AB5-4406-4F17-8EA2-FC54A4AC62C2}" srcId="{1C9E2EFD-B6E8-4055-88DA-F483BFF0F4A8}" destId="{8DAB7795-8B1F-45F8-8074-71D3896265F5}" srcOrd="0" destOrd="0" parTransId="{71F6A37B-5A36-4830-8BE7-3BD291996B2D}" sibTransId="{B62285DF-F6AD-4A0A-902A-6B50CE60B2B5}"/>
    <dgm:cxn modelId="{FC219B59-4343-4247-B736-0911609AD69E}" srcId="{89C69951-4992-41CC-863E-ECEDE4C7BC46}" destId="{0FC002B9-086F-4667-BEA3-5CBB51641BE0}" srcOrd="5" destOrd="0" parTransId="{028DC037-5837-4AE8-96DE-8853500FE1F6}" sibTransId="{131CFD99-67BD-44ED-98CB-FD926BEC9576}"/>
    <dgm:cxn modelId="{33C09180-6C96-49A1-B66B-BC83BD04BCCE}" type="presOf" srcId="{587DF3FA-8CBB-4F59-983E-D676003DA413}" destId="{6F12941C-D72D-408D-A6E2-59BFA1947288}" srcOrd="0" destOrd="0" presId="urn:microsoft.com/office/officeart/2005/8/layout/chevron2"/>
    <dgm:cxn modelId="{367E165D-8451-434E-A12E-E42AF36E6A67}" srcId="{89C69951-4992-41CC-863E-ECEDE4C7BC46}" destId="{DE371203-5E62-4A0E-ACCA-CB57B5898A67}" srcOrd="6" destOrd="0" parTransId="{9A6AFD8B-297F-4325-B751-15E800A330AE}" sibTransId="{4A7750C1-6AEC-4A69-A706-594BAE8BFE0E}"/>
    <dgm:cxn modelId="{235AE319-4D0C-4703-BB33-0B0F87447F0A}" type="presOf" srcId="{2C27C3A4-3A91-4A61-8164-C58BE6AC0129}" destId="{3DAB2024-FC0A-4DA6-8969-491AB2965163}" srcOrd="0" destOrd="0" presId="urn:microsoft.com/office/officeart/2005/8/layout/chevron2"/>
    <dgm:cxn modelId="{ADB9DEBD-C2E8-4254-AE21-13067765C2B7}" srcId="{0B21746A-4A27-4FDA-8AB1-1443D8C5E557}" destId="{A16A199E-D782-4A67-AB5C-DF9833C3613A}" srcOrd="0" destOrd="0" parTransId="{FFA0D041-44BC-4150-9EE1-6351635A6389}" sibTransId="{709B8303-7A16-4625-B928-38CA7F726516}"/>
    <dgm:cxn modelId="{AB263CEA-0E43-459B-BB74-53D87360A3DB}" srcId="{C6E0C141-8234-4AD7-89DE-F498C309B020}" destId="{38A351F1-482C-4098-8FF2-8EC087E99797}" srcOrd="0" destOrd="0" parTransId="{F58CDE87-4123-4C3F-A1FF-F110AAE6106B}" sibTransId="{3AD9CB57-5AF2-4010-A161-E3E51BE23A1B}"/>
    <dgm:cxn modelId="{55F231DC-96CA-4F5B-AF32-83FDCF8E8D5F}" type="presOf" srcId="{1DB8FCC6-8146-4851-8794-7EB80902A0E6}" destId="{732053F1-B7DF-4035-A2CD-5C6F2B7BB466}" srcOrd="0" destOrd="0" presId="urn:microsoft.com/office/officeart/2005/8/layout/chevron2"/>
    <dgm:cxn modelId="{4D543C39-9255-4005-A85E-BFA179FF1442}" srcId="{89C69951-4992-41CC-863E-ECEDE4C7BC46}" destId="{740F7AD5-8794-4C78-A084-4837E847F96A}" srcOrd="7" destOrd="0" parTransId="{5F852A2F-D94B-4801-B3EC-0B93EC7267AC}" sibTransId="{C61A8A37-99E0-43C0-8A1E-671723D42973}"/>
    <dgm:cxn modelId="{AD1D48A7-CB12-4B1E-820C-9F01BB6C612B}" srcId="{DE371203-5E62-4A0E-ACCA-CB57B5898A67}" destId="{937DEEBB-62E6-4591-A664-9527B10D87E9}" srcOrd="0" destOrd="0" parTransId="{F3F7BF8D-3255-4A25-B954-F8AFCC350CDC}" sibTransId="{2EAF95C3-D9F5-449C-85C3-C599ADDBDB78}"/>
    <dgm:cxn modelId="{F3CBE343-21C2-414A-9B45-0A17DE64B9B8}" type="presOf" srcId="{89C69951-4992-41CC-863E-ECEDE4C7BC46}" destId="{14D90AC3-22E7-4412-8C16-EE6F6F4E41DD}" srcOrd="0" destOrd="0" presId="urn:microsoft.com/office/officeart/2005/8/layout/chevron2"/>
    <dgm:cxn modelId="{B299F988-9EB2-40F6-A492-BE0613108607}" type="presOf" srcId="{8DAB7795-8B1F-45F8-8074-71D3896265F5}" destId="{A1BF4A4B-DE1D-4521-9B21-0D0B52423CCD}" srcOrd="0" destOrd="0" presId="urn:microsoft.com/office/officeart/2005/8/layout/chevron2"/>
    <dgm:cxn modelId="{C06D4FE8-4480-4C90-9EBD-78397CC7E05D}" srcId="{0FC002B9-086F-4667-BEA3-5CBB51641BE0}" destId="{1DB8FCC6-8146-4851-8794-7EB80902A0E6}" srcOrd="0" destOrd="0" parTransId="{301C544A-1F65-4451-A7C2-955479CBF12F}" sibTransId="{F46F3DB3-7B11-4FFE-B560-56C1FF702931}"/>
    <dgm:cxn modelId="{67DB5D86-9557-433E-99D5-27B2D84F415E}" type="presOf" srcId="{38A351F1-482C-4098-8FF2-8EC087E99797}" destId="{58618A3F-A4CB-4182-AD5F-B63B8EF8643E}" srcOrd="0" destOrd="0" presId="urn:microsoft.com/office/officeart/2005/8/layout/chevron2"/>
    <dgm:cxn modelId="{52DD9D1D-6F55-4FEC-9B10-D7A40970904F}" type="presOf" srcId="{740F7AD5-8794-4C78-A084-4837E847F96A}" destId="{EE716A8C-3DCB-4426-B945-A55C3C605E94}" srcOrd="0" destOrd="0" presId="urn:microsoft.com/office/officeart/2005/8/layout/chevron2"/>
    <dgm:cxn modelId="{5CD9608E-1579-4F88-8C21-64C49E813E05}" srcId="{89C69951-4992-41CC-863E-ECEDE4C7BC46}" destId="{12678F6B-3213-4A80-825E-A6B392C8B362}" srcOrd="0" destOrd="0" parTransId="{C50725F3-73C6-47FA-8604-8DE638A17E62}" sibTransId="{232FDDF1-DA99-43E2-B62B-50D16E41F39C}"/>
    <dgm:cxn modelId="{E244ABA0-EEED-43DE-9F0C-5D77F56A26F4}" srcId="{12678F6B-3213-4A80-825E-A6B392C8B362}" destId="{E9D6CD11-A528-4A36-9465-836A86377D68}" srcOrd="0" destOrd="0" parTransId="{A0409E67-EA3E-4BB4-993A-A704906AA031}" sibTransId="{05B1FEA1-9F19-4F13-98CA-C9606E0226A7}"/>
    <dgm:cxn modelId="{F023CCEA-D93E-460C-B914-7288B04C62D2}" type="presOf" srcId="{937DEEBB-62E6-4591-A664-9527B10D87E9}" destId="{9DDC4331-6FA5-4A17-BEB2-F41E9FC60BC8}" srcOrd="0" destOrd="0" presId="urn:microsoft.com/office/officeart/2005/8/layout/chevron2"/>
    <dgm:cxn modelId="{80D89538-BDDB-4CBA-8E0C-19C04B9E75DC}" type="presOf" srcId="{3D9362A5-EBEC-4DB2-AA22-0E1BF2D9A552}" destId="{A6706650-11DB-43D0-A982-D7969E2FD63F}" srcOrd="0" destOrd="0" presId="urn:microsoft.com/office/officeart/2005/8/layout/chevron2"/>
    <dgm:cxn modelId="{3B8E7291-8A9A-48DF-BECC-2C0F69A17256}" type="presOf" srcId="{A16A199E-D782-4A67-AB5C-DF9833C3613A}" destId="{FCF562EB-7FFC-48C1-8218-4CC5E43B5226}" srcOrd="0" destOrd="0" presId="urn:microsoft.com/office/officeart/2005/8/layout/chevron2"/>
    <dgm:cxn modelId="{472F25D5-0EC2-4A11-91A9-58E2319AF86C}" type="presOf" srcId="{1C9E2EFD-B6E8-4055-88DA-F483BFF0F4A8}" destId="{96EC7D35-EDAF-4A83-B0AE-C61269074CC6}" srcOrd="0" destOrd="0" presId="urn:microsoft.com/office/officeart/2005/8/layout/chevron2"/>
    <dgm:cxn modelId="{B0D5C1EE-589B-4F8E-8CD7-200A7D73F086}" srcId="{89C69951-4992-41CC-863E-ECEDE4C7BC46}" destId="{C6E0C141-8234-4AD7-89DE-F498C309B020}" srcOrd="4" destOrd="0" parTransId="{9322C0C9-3D5E-49F0-AB92-AF4C44E9F465}" sibTransId="{1317EBA7-A87E-4FC3-A403-D82692AC4905}"/>
    <dgm:cxn modelId="{E712BC08-A722-46A9-9BCF-27C0A9DF00AC}" srcId="{89C69951-4992-41CC-863E-ECEDE4C7BC46}" destId="{0B21746A-4A27-4FDA-8AB1-1443D8C5E557}" srcOrd="1" destOrd="0" parTransId="{E52BBC29-3D9C-4C8D-93BA-0D4DF91346A1}" sibTransId="{96EAB324-A9EC-4A69-90F6-33D49C6C7CB8}"/>
    <dgm:cxn modelId="{D1B866E8-389F-4DE7-ABDA-A22DB9E18808}" type="presOf" srcId="{DE371203-5E62-4A0E-ACCA-CB57B5898A67}" destId="{628B570C-EF0E-4010-AB93-C7404F77875C}" srcOrd="0" destOrd="0" presId="urn:microsoft.com/office/officeart/2005/8/layout/chevron2"/>
    <dgm:cxn modelId="{58DACAA7-9275-4457-B1EB-4B892270A756}" type="presParOf" srcId="{14D90AC3-22E7-4412-8C16-EE6F6F4E41DD}" destId="{4F03D034-A6F8-493C-BDF0-8D949E3805FF}" srcOrd="0" destOrd="0" presId="urn:microsoft.com/office/officeart/2005/8/layout/chevron2"/>
    <dgm:cxn modelId="{0C1C6D0F-01D6-4879-867D-A9A31AE663C2}" type="presParOf" srcId="{4F03D034-A6F8-493C-BDF0-8D949E3805FF}" destId="{C65126D8-A0DA-47E8-812B-ACBC6B84CA50}" srcOrd="0" destOrd="0" presId="urn:microsoft.com/office/officeart/2005/8/layout/chevron2"/>
    <dgm:cxn modelId="{50C23A0D-1324-44AF-9015-1EE2CA746880}" type="presParOf" srcId="{4F03D034-A6F8-493C-BDF0-8D949E3805FF}" destId="{680B328C-40D8-4B6B-90E1-1024A74673DD}" srcOrd="1" destOrd="0" presId="urn:microsoft.com/office/officeart/2005/8/layout/chevron2"/>
    <dgm:cxn modelId="{98D31B54-C6C5-48F5-A691-0483C348EFA3}" type="presParOf" srcId="{14D90AC3-22E7-4412-8C16-EE6F6F4E41DD}" destId="{48C2EB13-A601-4424-A30D-A0AC9061F3F7}" srcOrd="1" destOrd="0" presId="urn:microsoft.com/office/officeart/2005/8/layout/chevron2"/>
    <dgm:cxn modelId="{7A83C328-E033-4083-ADA6-BBF9589FFD43}" type="presParOf" srcId="{14D90AC3-22E7-4412-8C16-EE6F6F4E41DD}" destId="{47086923-9593-465B-A226-1B4B5C06BF9B}" srcOrd="2" destOrd="0" presId="urn:microsoft.com/office/officeart/2005/8/layout/chevron2"/>
    <dgm:cxn modelId="{BA5AA127-A0D3-4885-9EC4-EDD79C1B8623}" type="presParOf" srcId="{47086923-9593-465B-A226-1B4B5C06BF9B}" destId="{23359C0B-7962-4CC0-9E63-5DD3D44FF690}" srcOrd="0" destOrd="0" presId="urn:microsoft.com/office/officeart/2005/8/layout/chevron2"/>
    <dgm:cxn modelId="{23D8624D-6006-4B35-BE68-196AF5EB0AE8}" type="presParOf" srcId="{47086923-9593-465B-A226-1B4B5C06BF9B}" destId="{FCF562EB-7FFC-48C1-8218-4CC5E43B5226}" srcOrd="1" destOrd="0" presId="urn:microsoft.com/office/officeart/2005/8/layout/chevron2"/>
    <dgm:cxn modelId="{FC31BEFA-2693-4649-9DBE-62A5E31A9144}" type="presParOf" srcId="{14D90AC3-22E7-4412-8C16-EE6F6F4E41DD}" destId="{14224222-FEA8-4C9A-8D29-D1552119DAFA}" srcOrd="3" destOrd="0" presId="urn:microsoft.com/office/officeart/2005/8/layout/chevron2"/>
    <dgm:cxn modelId="{20FD40BE-696F-4F9F-88E2-E3B420F45274}" type="presParOf" srcId="{14D90AC3-22E7-4412-8C16-EE6F6F4E41DD}" destId="{83A18F63-6878-46A5-AC01-CB92F26157E9}" srcOrd="4" destOrd="0" presId="urn:microsoft.com/office/officeart/2005/8/layout/chevron2"/>
    <dgm:cxn modelId="{211C687C-5CDC-42D4-91F2-FFDA12A6D37E}" type="presParOf" srcId="{83A18F63-6878-46A5-AC01-CB92F26157E9}" destId="{3DAB2024-FC0A-4DA6-8969-491AB2965163}" srcOrd="0" destOrd="0" presId="urn:microsoft.com/office/officeart/2005/8/layout/chevron2"/>
    <dgm:cxn modelId="{96026E2D-B214-4AA5-B9E7-791BAC544B99}" type="presParOf" srcId="{83A18F63-6878-46A5-AC01-CB92F26157E9}" destId="{A6706650-11DB-43D0-A982-D7969E2FD63F}" srcOrd="1" destOrd="0" presId="urn:microsoft.com/office/officeart/2005/8/layout/chevron2"/>
    <dgm:cxn modelId="{BC6BC6A4-3470-4214-A5BD-86DE419B312B}" type="presParOf" srcId="{14D90AC3-22E7-4412-8C16-EE6F6F4E41DD}" destId="{B7763F8D-CE6B-472A-9F5F-8B95E3E7DBDC}" srcOrd="5" destOrd="0" presId="urn:microsoft.com/office/officeart/2005/8/layout/chevron2"/>
    <dgm:cxn modelId="{F33C40EB-9A88-4803-8D2E-3771A5A05CD2}" type="presParOf" srcId="{14D90AC3-22E7-4412-8C16-EE6F6F4E41DD}" destId="{FDF23C9D-8057-4A0F-A7F4-336C3CD4DC8E}" srcOrd="6" destOrd="0" presId="urn:microsoft.com/office/officeart/2005/8/layout/chevron2"/>
    <dgm:cxn modelId="{89BA95CF-BFE2-47CE-BE02-DBD734E5CC2C}" type="presParOf" srcId="{FDF23C9D-8057-4A0F-A7F4-336C3CD4DC8E}" destId="{96EC7D35-EDAF-4A83-B0AE-C61269074CC6}" srcOrd="0" destOrd="0" presId="urn:microsoft.com/office/officeart/2005/8/layout/chevron2"/>
    <dgm:cxn modelId="{E4C48E7A-D952-42F1-AD3F-6E9D38EF1C74}" type="presParOf" srcId="{FDF23C9D-8057-4A0F-A7F4-336C3CD4DC8E}" destId="{A1BF4A4B-DE1D-4521-9B21-0D0B52423CCD}" srcOrd="1" destOrd="0" presId="urn:microsoft.com/office/officeart/2005/8/layout/chevron2"/>
    <dgm:cxn modelId="{FD70D7FD-7518-49FE-91F5-BAA2B788CFB1}" type="presParOf" srcId="{14D90AC3-22E7-4412-8C16-EE6F6F4E41DD}" destId="{3919A1E9-36C9-4057-A228-90AAD391FB29}" srcOrd="7" destOrd="0" presId="urn:microsoft.com/office/officeart/2005/8/layout/chevron2"/>
    <dgm:cxn modelId="{946B60E5-AB23-40DC-8F77-1DE7970041CC}" type="presParOf" srcId="{14D90AC3-22E7-4412-8C16-EE6F6F4E41DD}" destId="{DB380DEC-19AE-4D98-9C60-871C37C55573}" srcOrd="8" destOrd="0" presId="urn:microsoft.com/office/officeart/2005/8/layout/chevron2"/>
    <dgm:cxn modelId="{52F6E0EB-0E8B-4698-A3EC-A4DA888F13DF}" type="presParOf" srcId="{DB380DEC-19AE-4D98-9C60-871C37C55573}" destId="{FA287903-ECE2-48F7-B8EC-6448193355DD}" srcOrd="0" destOrd="0" presId="urn:microsoft.com/office/officeart/2005/8/layout/chevron2"/>
    <dgm:cxn modelId="{09A81656-775D-4DE2-BCAF-9E0E35A6D213}" type="presParOf" srcId="{DB380DEC-19AE-4D98-9C60-871C37C55573}" destId="{58618A3F-A4CB-4182-AD5F-B63B8EF8643E}" srcOrd="1" destOrd="0" presId="urn:microsoft.com/office/officeart/2005/8/layout/chevron2"/>
    <dgm:cxn modelId="{8469D656-094B-4492-A1AD-02A84AC37EE9}" type="presParOf" srcId="{14D90AC3-22E7-4412-8C16-EE6F6F4E41DD}" destId="{08A6BFF4-3AFF-4DE2-BC19-2BF2D5AB557E}" srcOrd="9" destOrd="0" presId="urn:microsoft.com/office/officeart/2005/8/layout/chevron2"/>
    <dgm:cxn modelId="{6B6D1F02-4849-43F2-9A94-C35186D5CF97}" type="presParOf" srcId="{14D90AC3-22E7-4412-8C16-EE6F6F4E41DD}" destId="{D2748A0E-AD4E-46DB-BA0A-60567F0C01F1}" srcOrd="10" destOrd="0" presId="urn:microsoft.com/office/officeart/2005/8/layout/chevron2"/>
    <dgm:cxn modelId="{25BEE16F-3F68-46C5-A259-8F1803638D8B}" type="presParOf" srcId="{D2748A0E-AD4E-46DB-BA0A-60567F0C01F1}" destId="{644C1C4F-9805-473A-8177-540C5B817FBC}" srcOrd="0" destOrd="0" presId="urn:microsoft.com/office/officeart/2005/8/layout/chevron2"/>
    <dgm:cxn modelId="{82BD5999-769E-4EF9-8D88-3D768EFB8645}" type="presParOf" srcId="{D2748A0E-AD4E-46DB-BA0A-60567F0C01F1}" destId="{732053F1-B7DF-4035-A2CD-5C6F2B7BB466}" srcOrd="1" destOrd="0" presId="urn:microsoft.com/office/officeart/2005/8/layout/chevron2"/>
    <dgm:cxn modelId="{1B0BCB54-9C7F-4190-B970-5AFB451DA076}" type="presParOf" srcId="{14D90AC3-22E7-4412-8C16-EE6F6F4E41DD}" destId="{4FCAD107-1124-4DC3-8869-96715347CDBC}" srcOrd="11" destOrd="0" presId="urn:microsoft.com/office/officeart/2005/8/layout/chevron2"/>
    <dgm:cxn modelId="{AEB02440-28D7-4845-8032-1F2343D4299D}" type="presParOf" srcId="{14D90AC3-22E7-4412-8C16-EE6F6F4E41DD}" destId="{5FD637A3-2F98-4AE3-86F9-853BDC3C1D01}" srcOrd="12" destOrd="0" presId="urn:microsoft.com/office/officeart/2005/8/layout/chevron2"/>
    <dgm:cxn modelId="{5DC2E124-AE8F-4F89-8847-C4F8AAB0493F}" type="presParOf" srcId="{5FD637A3-2F98-4AE3-86F9-853BDC3C1D01}" destId="{628B570C-EF0E-4010-AB93-C7404F77875C}" srcOrd="0" destOrd="0" presId="urn:microsoft.com/office/officeart/2005/8/layout/chevron2"/>
    <dgm:cxn modelId="{BF40F74A-6DA6-4F04-B204-0840F06A9984}" type="presParOf" srcId="{5FD637A3-2F98-4AE3-86F9-853BDC3C1D01}" destId="{9DDC4331-6FA5-4A17-BEB2-F41E9FC60BC8}" srcOrd="1" destOrd="0" presId="urn:microsoft.com/office/officeart/2005/8/layout/chevron2"/>
    <dgm:cxn modelId="{5BC330A2-90C7-4037-B04D-07AA834DC7A2}" type="presParOf" srcId="{14D90AC3-22E7-4412-8C16-EE6F6F4E41DD}" destId="{2C109026-39A3-42B9-B853-86134ECFD088}" srcOrd="13" destOrd="0" presId="urn:microsoft.com/office/officeart/2005/8/layout/chevron2"/>
    <dgm:cxn modelId="{BC11382E-9543-4F46-BB89-AFA2F4911EB1}" type="presParOf" srcId="{14D90AC3-22E7-4412-8C16-EE6F6F4E41DD}" destId="{09CB431A-3E4C-4F9D-9A3A-185B1F200AD3}" srcOrd="14" destOrd="0" presId="urn:microsoft.com/office/officeart/2005/8/layout/chevron2"/>
    <dgm:cxn modelId="{811C8357-8194-4D0D-8D3B-F49FD05990A0}" type="presParOf" srcId="{09CB431A-3E4C-4F9D-9A3A-185B1F200AD3}" destId="{EE716A8C-3DCB-4426-B945-A55C3C605E94}" srcOrd="0" destOrd="0" presId="urn:microsoft.com/office/officeart/2005/8/layout/chevron2"/>
    <dgm:cxn modelId="{C6CD8B7F-CDC0-4EA8-A140-26CBD669DAF8}" type="presParOf" srcId="{09CB431A-3E4C-4F9D-9A3A-185B1F200AD3}" destId="{6F12941C-D72D-408D-A6E2-59BFA19472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5126D8-A0DA-47E8-812B-ACBC6B84CA50}">
      <dsp:nvSpPr>
        <dsp:cNvPr id="0" name=""/>
        <dsp:cNvSpPr/>
      </dsp:nvSpPr>
      <dsp:spPr>
        <a:xfrm rot="5400000">
          <a:off x="-111125" y="113456"/>
          <a:ext cx="740833" cy="5185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rgbClr val="FFC000"/>
              </a:solidFill>
              <a:latin typeface="Bookman Old Style" pitchFamily="18" charset="0"/>
            </a:rPr>
            <a:t>о</a:t>
          </a:r>
          <a:endParaRPr lang="ru-RU" sz="1500" kern="1200" dirty="0">
            <a:solidFill>
              <a:srgbClr val="FFC000"/>
            </a:solidFill>
            <a:latin typeface="Bookman Old Style" pitchFamily="18" charset="0"/>
          </a:endParaRPr>
        </a:p>
      </dsp:txBody>
      <dsp:txXfrm rot="5400000">
        <a:off x="-111125" y="113456"/>
        <a:ext cx="740833" cy="518583"/>
      </dsp:txXfrm>
    </dsp:sp>
    <dsp:sp modelId="{680B328C-40D8-4B6B-90E1-1024A74673DD}">
      <dsp:nvSpPr>
        <dsp:cNvPr id="0" name=""/>
        <dsp:cNvSpPr/>
      </dsp:nvSpPr>
      <dsp:spPr>
        <a:xfrm rot="5400000">
          <a:off x="5615955" y="-5097371"/>
          <a:ext cx="481541" cy="10676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smtClean="0">
              <a:latin typeface="Bookman Old Style" pitchFamily="18" charset="0"/>
            </a:rPr>
            <a:t>Так тримати! Мені подобаються діскусії між викладачами і студентами, приклади із життя, як викладають свої предмети (це і інтерактивні лекції, тести, опитування та ін.)</a:t>
          </a:r>
          <a:endParaRPr lang="ru-RU" sz="1500" kern="1200">
            <a:latin typeface="Bookman Old Style" pitchFamily="18" charset="0"/>
          </a:endParaRPr>
        </a:p>
      </dsp:txBody>
      <dsp:txXfrm rot="5400000">
        <a:off x="5615955" y="-5097371"/>
        <a:ext cx="481541" cy="10676285"/>
      </dsp:txXfrm>
    </dsp:sp>
    <dsp:sp modelId="{23359C0B-7962-4CC0-9E63-5DD3D44FF690}">
      <dsp:nvSpPr>
        <dsp:cNvPr id="0" name=""/>
        <dsp:cNvSpPr/>
      </dsp:nvSpPr>
      <dsp:spPr>
        <a:xfrm rot="5400000">
          <a:off x="-111125" y="781052"/>
          <a:ext cx="740833" cy="518583"/>
        </a:xfrm>
        <a:prstGeom prst="chevron">
          <a:avLst/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accent4">
              <a:hueOff val="1400127"/>
              <a:satOff val="-5825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Bookman Old Style" pitchFamily="18" charset="0"/>
          </a:endParaRPr>
        </a:p>
      </dsp:txBody>
      <dsp:txXfrm rot="5400000">
        <a:off x="-111125" y="781052"/>
        <a:ext cx="740833" cy="518583"/>
      </dsp:txXfrm>
    </dsp:sp>
    <dsp:sp modelId="{FCF562EB-7FFC-48C1-8218-4CC5E43B5226}">
      <dsp:nvSpPr>
        <dsp:cNvPr id="0" name=""/>
        <dsp:cNvSpPr/>
      </dsp:nvSpPr>
      <dsp:spPr>
        <a:xfrm rot="5400000">
          <a:off x="5615955" y="-4427444"/>
          <a:ext cx="481541" cy="10676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400127"/>
              <a:satOff val="-5825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latin typeface="Bookman Old Style" pitchFamily="18" charset="0"/>
          </a:endParaRPr>
        </a:p>
      </dsp:txBody>
      <dsp:txXfrm rot="5400000">
        <a:off x="5615955" y="-4427444"/>
        <a:ext cx="481541" cy="10676285"/>
      </dsp:txXfrm>
    </dsp:sp>
    <dsp:sp modelId="{3DAB2024-FC0A-4DA6-8969-491AB2965163}">
      <dsp:nvSpPr>
        <dsp:cNvPr id="0" name=""/>
        <dsp:cNvSpPr/>
      </dsp:nvSpPr>
      <dsp:spPr>
        <a:xfrm rot="5400000">
          <a:off x="-111125" y="1448647"/>
          <a:ext cx="740833" cy="518583"/>
        </a:xfrm>
        <a:prstGeom prst="chevron">
          <a:avLst/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accent4">
              <a:hueOff val="2800255"/>
              <a:satOff val="-11651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Bookman Old Style" pitchFamily="18" charset="0"/>
          </a:endParaRPr>
        </a:p>
      </dsp:txBody>
      <dsp:txXfrm rot="5400000">
        <a:off x="-111125" y="1448647"/>
        <a:ext cx="740833" cy="518583"/>
      </dsp:txXfrm>
    </dsp:sp>
    <dsp:sp modelId="{A6706650-11DB-43D0-A982-D7969E2FD63F}">
      <dsp:nvSpPr>
        <dsp:cNvPr id="0" name=""/>
        <dsp:cNvSpPr/>
      </dsp:nvSpPr>
      <dsp:spPr>
        <a:xfrm rot="5400000">
          <a:off x="5615955" y="-3759848"/>
          <a:ext cx="481541" cy="10676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800255"/>
              <a:satOff val="-11651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err="1" smtClean="0">
              <a:latin typeface="Bookman Old Style" pitchFamily="18" charset="0"/>
            </a:rPr>
            <a:t>Надавати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менше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самостійного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опрацювання</a:t>
          </a:r>
          <a:r>
            <a:rPr lang="ru-RU" sz="1500" i="0" kern="1200" dirty="0" smtClean="0">
              <a:latin typeface="Bookman Old Style" pitchFamily="18" charset="0"/>
            </a:rPr>
            <a:t>, </a:t>
          </a:r>
          <a:r>
            <a:rPr lang="ru-RU" sz="1500" i="0" kern="1200" dirty="0" err="1" smtClean="0">
              <a:latin typeface="Bookman Old Style" pitchFamily="18" charset="0"/>
            </a:rPr>
            <a:t>адже</a:t>
          </a:r>
          <a:r>
            <a:rPr lang="ru-RU" sz="1500" i="0" kern="1200" dirty="0" smtClean="0">
              <a:latin typeface="Bookman Old Style" pitchFamily="18" charset="0"/>
            </a:rPr>
            <a:t> як правило </a:t>
          </a:r>
          <a:r>
            <a:rPr lang="ru-RU" sz="1500" i="0" kern="1200" dirty="0" err="1" smtClean="0">
              <a:latin typeface="Bookman Old Style" pitchFamily="18" charset="0"/>
            </a:rPr>
            <a:t>дуже</a:t>
          </a:r>
          <a:r>
            <a:rPr lang="ru-RU" sz="1500" i="0" kern="1200" dirty="0" smtClean="0">
              <a:latin typeface="Bookman Old Style" pitchFamily="18" charset="0"/>
            </a:rPr>
            <a:t> мало </a:t>
          </a:r>
          <a:r>
            <a:rPr lang="ru-RU" sz="1500" i="0" kern="1200" dirty="0" err="1" smtClean="0">
              <a:latin typeface="Bookman Old Style" pitchFamily="18" charset="0"/>
            </a:rPr>
            <a:t>потрібної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інформації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студенти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можуть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знайти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самостійно</a:t>
          </a:r>
          <a:r>
            <a:rPr lang="ru-RU" sz="1500" i="0" kern="1200" dirty="0" smtClean="0">
              <a:latin typeface="Bookman Old Style" pitchFamily="18" charset="0"/>
            </a:rPr>
            <a:t> .</a:t>
          </a:r>
          <a:endParaRPr lang="ru-RU" sz="1500" kern="1200" dirty="0">
            <a:latin typeface="Bookman Old Style" pitchFamily="18" charset="0"/>
          </a:endParaRPr>
        </a:p>
      </dsp:txBody>
      <dsp:txXfrm rot="5400000">
        <a:off x="5615955" y="-3759848"/>
        <a:ext cx="481541" cy="10676285"/>
      </dsp:txXfrm>
    </dsp:sp>
    <dsp:sp modelId="{96EC7D35-EDAF-4A83-B0AE-C61269074CC6}">
      <dsp:nvSpPr>
        <dsp:cNvPr id="0" name=""/>
        <dsp:cNvSpPr/>
      </dsp:nvSpPr>
      <dsp:spPr>
        <a:xfrm rot="5400000">
          <a:off x="-111125" y="2116243"/>
          <a:ext cx="740833" cy="518583"/>
        </a:xfrm>
        <a:prstGeom prst="chevron">
          <a:avLst/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accent4">
              <a:hueOff val="4200382"/>
              <a:satOff val="-17476"/>
              <a:lumOff val="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Bookman Old Style" pitchFamily="18" charset="0"/>
          </a:endParaRPr>
        </a:p>
      </dsp:txBody>
      <dsp:txXfrm rot="5400000">
        <a:off x="-111125" y="2116243"/>
        <a:ext cx="740833" cy="518583"/>
      </dsp:txXfrm>
    </dsp:sp>
    <dsp:sp modelId="{A1BF4A4B-DE1D-4521-9B21-0D0B52423CCD}">
      <dsp:nvSpPr>
        <dsp:cNvPr id="0" name=""/>
        <dsp:cNvSpPr/>
      </dsp:nvSpPr>
      <dsp:spPr>
        <a:xfrm rot="5400000">
          <a:off x="5615955" y="-3092253"/>
          <a:ext cx="481541" cy="10676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200382"/>
              <a:satOff val="-17476"/>
              <a:lumOff val="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err="1" smtClean="0">
              <a:latin typeface="Bookman Old Style" pitchFamily="18" charset="0"/>
            </a:rPr>
            <a:t>Наразі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викладати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дистанційно</a:t>
          </a:r>
          <a:r>
            <a:rPr lang="ru-RU" sz="1500" i="0" kern="1200" dirty="0" smtClean="0">
              <a:latin typeface="Bookman Old Style" pitchFamily="18" charset="0"/>
            </a:rPr>
            <a:t> в </a:t>
          </a:r>
          <a:r>
            <a:rPr lang="ru-RU" sz="1500" i="0" kern="1200" dirty="0" err="1" smtClean="0">
              <a:latin typeface="Bookman Old Style" pitchFamily="18" charset="0"/>
            </a:rPr>
            <a:t>медичному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дуже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важко</a:t>
          </a:r>
          <a:r>
            <a:rPr lang="ru-RU" sz="1500" i="0" kern="1200" dirty="0" smtClean="0">
              <a:latin typeface="Bookman Old Style" pitchFamily="18" charset="0"/>
            </a:rPr>
            <a:t> без практики. Тому </a:t>
          </a:r>
          <a:r>
            <a:rPr lang="ru-RU" sz="1500" i="0" kern="1200" dirty="0" err="1" smtClean="0">
              <a:latin typeface="Bookman Old Style" pitchFamily="18" charset="0"/>
            </a:rPr>
            <a:t>нащі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викладачі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дають</a:t>
          </a:r>
          <a:r>
            <a:rPr lang="ru-RU" sz="1500" i="0" kern="1200" dirty="0" smtClean="0">
              <a:latin typeface="Bookman Old Style" pitchFamily="18" charset="0"/>
            </a:rPr>
            <a:t> максимум </a:t>
          </a:r>
          <a:r>
            <a:rPr lang="ru-RU" sz="1500" i="0" kern="1200" dirty="0" err="1" smtClean="0">
              <a:latin typeface="Bookman Old Style" pitchFamily="18" charset="0"/>
            </a:rPr>
            <a:t>зусиль</a:t>
          </a:r>
          <a:r>
            <a:rPr lang="ru-RU" sz="1500" i="0" kern="1200" dirty="0" smtClean="0">
              <a:latin typeface="Bookman Old Style" pitchFamily="18" charset="0"/>
            </a:rPr>
            <a:t> для </a:t>
          </a:r>
          <a:r>
            <a:rPr lang="ru-RU" sz="1500" i="0" kern="1200" dirty="0" err="1" smtClean="0">
              <a:latin typeface="Bookman Old Style" pitchFamily="18" charset="0"/>
            </a:rPr>
            <a:t>якості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дисциплін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endParaRPr lang="ru-RU" sz="1500" kern="1200" dirty="0">
            <a:latin typeface="Bookman Old Style" pitchFamily="18" charset="0"/>
          </a:endParaRPr>
        </a:p>
      </dsp:txBody>
      <dsp:txXfrm rot="5400000">
        <a:off x="5615955" y="-3092253"/>
        <a:ext cx="481541" cy="10676285"/>
      </dsp:txXfrm>
    </dsp:sp>
    <dsp:sp modelId="{FA287903-ECE2-48F7-B8EC-6448193355DD}">
      <dsp:nvSpPr>
        <dsp:cNvPr id="0" name=""/>
        <dsp:cNvSpPr/>
      </dsp:nvSpPr>
      <dsp:spPr>
        <a:xfrm rot="5400000">
          <a:off x="-111125" y="2783839"/>
          <a:ext cx="740833" cy="518583"/>
        </a:xfrm>
        <a:prstGeom prst="chevron">
          <a:avLst/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accent4">
              <a:hueOff val="5600509"/>
              <a:satOff val="-23301"/>
              <a:lumOff val="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Bookman Old Style" pitchFamily="18" charset="0"/>
          </a:endParaRPr>
        </a:p>
      </dsp:txBody>
      <dsp:txXfrm rot="5400000">
        <a:off x="-111125" y="2783839"/>
        <a:ext cx="740833" cy="518583"/>
      </dsp:txXfrm>
    </dsp:sp>
    <dsp:sp modelId="{58618A3F-A4CB-4182-AD5F-B63B8EF8643E}">
      <dsp:nvSpPr>
        <dsp:cNvPr id="0" name=""/>
        <dsp:cNvSpPr/>
      </dsp:nvSpPr>
      <dsp:spPr>
        <a:xfrm rot="5400000">
          <a:off x="5615955" y="-2424657"/>
          <a:ext cx="481541" cy="10676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600509"/>
              <a:satOff val="-23301"/>
              <a:lumOff val="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err="1" smtClean="0">
              <a:latin typeface="Bookman Old Style" pitchFamily="18" charset="0"/>
            </a:rPr>
            <a:t>Якість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викладання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висока</a:t>
          </a:r>
          <a:r>
            <a:rPr lang="ru-RU" sz="1500" i="0" kern="1200" dirty="0" smtClean="0">
              <a:latin typeface="Bookman Old Style" pitchFamily="18" charset="0"/>
            </a:rPr>
            <a:t>, тому </a:t>
          </a:r>
          <a:r>
            <a:rPr lang="ru-RU" sz="1500" i="0" kern="1200" dirty="0" err="1" smtClean="0">
              <a:latin typeface="Bookman Old Style" pitchFamily="18" charset="0"/>
            </a:rPr>
            <a:t>побажань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немає</a:t>
          </a:r>
          <a:r>
            <a:rPr lang="ru-RU" sz="1500" i="0" kern="1200" dirty="0" smtClean="0">
              <a:latin typeface="Bookman Old Style" pitchFamily="18" charset="0"/>
            </a:rPr>
            <a:t>.</a:t>
          </a:r>
          <a:endParaRPr lang="ru-RU" sz="1500" kern="1200" dirty="0">
            <a:latin typeface="Bookman Old Style" pitchFamily="18" charset="0"/>
          </a:endParaRPr>
        </a:p>
      </dsp:txBody>
      <dsp:txXfrm rot="5400000">
        <a:off x="5615955" y="-2424657"/>
        <a:ext cx="481541" cy="10676285"/>
      </dsp:txXfrm>
    </dsp:sp>
    <dsp:sp modelId="{644C1C4F-9805-473A-8177-540C5B817FBC}">
      <dsp:nvSpPr>
        <dsp:cNvPr id="0" name=""/>
        <dsp:cNvSpPr/>
      </dsp:nvSpPr>
      <dsp:spPr>
        <a:xfrm rot="5400000">
          <a:off x="-111125" y="3451435"/>
          <a:ext cx="740833" cy="518583"/>
        </a:xfrm>
        <a:prstGeom prst="chevron">
          <a:avLst/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accent4">
              <a:hueOff val="7000636"/>
              <a:satOff val="-29126"/>
              <a:lumOff val="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Bookman Old Style" pitchFamily="18" charset="0"/>
          </a:endParaRPr>
        </a:p>
      </dsp:txBody>
      <dsp:txXfrm rot="5400000">
        <a:off x="-111125" y="3451435"/>
        <a:ext cx="740833" cy="518583"/>
      </dsp:txXfrm>
    </dsp:sp>
    <dsp:sp modelId="{732053F1-B7DF-4035-A2CD-5C6F2B7BB466}">
      <dsp:nvSpPr>
        <dsp:cNvPr id="0" name=""/>
        <dsp:cNvSpPr/>
      </dsp:nvSpPr>
      <dsp:spPr>
        <a:xfrm rot="5400000">
          <a:off x="5615955" y="-1757061"/>
          <a:ext cx="481541" cy="10676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000636"/>
              <a:satOff val="-29126"/>
              <a:lumOff val="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err="1" smtClean="0">
              <a:latin typeface="Bookman Old Style" pitchFamily="18" charset="0"/>
            </a:rPr>
            <a:t>Викладання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матеріалу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якісне</a:t>
          </a:r>
          <a:r>
            <a:rPr lang="ru-RU" sz="1500" i="0" kern="1200" dirty="0" smtClean="0">
              <a:latin typeface="Bookman Old Style" pitchFamily="18" charset="0"/>
            </a:rPr>
            <a:t>, </a:t>
          </a:r>
          <a:r>
            <a:rPr lang="ru-RU" sz="1500" i="0" kern="1200" dirty="0" err="1" smtClean="0">
              <a:latin typeface="Bookman Old Style" pitchFamily="18" charset="0"/>
            </a:rPr>
            <a:t>доступне</a:t>
          </a:r>
          <a:r>
            <a:rPr lang="ru-RU" sz="1500" i="0" kern="1200" dirty="0" smtClean="0">
              <a:latin typeface="Bookman Old Style" pitchFamily="18" charset="0"/>
            </a:rPr>
            <a:t>, </a:t>
          </a:r>
          <a:r>
            <a:rPr lang="ru-RU" sz="1500" i="0" kern="1200" dirty="0" err="1" smtClean="0">
              <a:latin typeface="Bookman Old Style" pitchFamily="18" charset="0"/>
            </a:rPr>
            <a:t>чітке</a:t>
          </a:r>
          <a:r>
            <a:rPr lang="ru-RU" sz="1500" i="0" kern="1200" dirty="0" smtClean="0">
              <a:latin typeface="Bookman Old Style" pitchFamily="18" charset="0"/>
            </a:rPr>
            <a:t>. </a:t>
          </a:r>
          <a:r>
            <a:rPr lang="ru-RU" sz="1500" i="0" kern="1200" dirty="0" err="1" smtClean="0">
              <a:latin typeface="Bookman Old Style" pitchFamily="18" charset="0"/>
            </a:rPr>
            <a:t>Викладачі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професіонали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своєї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справи</a:t>
          </a:r>
          <a:r>
            <a:rPr lang="ru-RU" sz="1500" i="0" kern="1200" dirty="0" smtClean="0">
              <a:latin typeface="Bookman Old Style" pitchFamily="18" charset="0"/>
            </a:rPr>
            <a:t>, </a:t>
          </a:r>
          <a:r>
            <a:rPr lang="ru-RU" sz="1500" i="0" kern="1200" dirty="0" err="1" smtClean="0">
              <a:latin typeface="Bookman Old Style" pitchFamily="18" charset="0"/>
            </a:rPr>
            <a:t>вимогливі</a:t>
          </a:r>
          <a:r>
            <a:rPr lang="ru-RU" sz="1500" i="0" kern="1200" dirty="0" smtClean="0">
              <a:latin typeface="Bookman Old Style" pitchFamily="18" charset="0"/>
            </a:rPr>
            <a:t>, </a:t>
          </a:r>
          <a:r>
            <a:rPr lang="ru-RU" sz="1500" i="0" kern="1200" dirty="0" err="1" smtClean="0">
              <a:latin typeface="Bookman Old Style" pitchFamily="18" charset="0"/>
            </a:rPr>
            <a:t>доброзичливі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і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лояльні</a:t>
          </a:r>
          <a:r>
            <a:rPr lang="ru-RU" sz="1500" i="0" kern="1200" dirty="0" smtClean="0">
              <a:latin typeface="Bookman Old Style" pitchFamily="18" charset="0"/>
            </a:rPr>
            <a:t>.</a:t>
          </a:r>
          <a:endParaRPr lang="ru-RU" sz="1500" kern="1200" dirty="0">
            <a:latin typeface="Bookman Old Style" pitchFamily="18" charset="0"/>
          </a:endParaRPr>
        </a:p>
      </dsp:txBody>
      <dsp:txXfrm rot="5400000">
        <a:off x="5615955" y="-1757061"/>
        <a:ext cx="481541" cy="10676285"/>
      </dsp:txXfrm>
    </dsp:sp>
    <dsp:sp modelId="{628B570C-EF0E-4010-AB93-C7404F77875C}">
      <dsp:nvSpPr>
        <dsp:cNvPr id="0" name=""/>
        <dsp:cNvSpPr/>
      </dsp:nvSpPr>
      <dsp:spPr>
        <a:xfrm rot="5400000">
          <a:off x="-111125" y="4119031"/>
          <a:ext cx="740833" cy="518583"/>
        </a:xfrm>
        <a:prstGeom prst="chevron">
          <a:avLst/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accent4">
              <a:hueOff val="8400764"/>
              <a:satOff val="-34952"/>
              <a:lumOff val="8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Bookman Old Style" pitchFamily="18" charset="0"/>
          </a:endParaRPr>
        </a:p>
      </dsp:txBody>
      <dsp:txXfrm rot="5400000">
        <a:off x="-111125" y="4119031"/>
        <a:ext cx="740833" cy="518583"/>
      </dsp:txXfrm>
    </dsp:sp>
    <dsp:sp modelId="{9DDC4331-6FA5-4A17-BEB2-F41E9FC60BC8}">
      <dsp:nvSpPr>
        <dsp:cNvPr id="0" name=""/>
        <dsp:cNvSpPr/>
      </dsp:nvSpPr>
      <dsp:spPr>
        <a:xfrm rot="5400000">
          <a:off x="5615955" y="-1089465"/>
          <a:ext cx="481541" cy="10676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400764"/>
              <a:satOff val="-34952"/>
              <a:lumOff val="8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smtClean="0">
              <a:latin typeface="Bookman Old Style" pitchFamily="18" charset="0"/>
            </a:rPr>
            <a:t>Подобається, що викладачі дуже чітко та зрозуміло все пояснюють, навіть якщо ти багато раз питаєш. </a:t>
          </a:r>
          <a:endParaRPr lang="ru-RU" sz="1500" kern="1200">
            <a:latin typeface="Bookman Old Style" pitchFamily="18" charset="0"/>
          </a:endParaRPr>
        </a:p>
      </dsp:txBody>
      <dsp:txXfrm rot="5400000">
        <a:off x="5615955" y="-1089465"/>
        <a:ext cx="481541" cy="10676285"/>
      </dsp:txXfrm>
    </dsp:sp>
    <dsp:sp modelId="{EE716A8C-3DCB-4426-B945-A55C3C605E94}">
      <dsp:nvSpPr>
        <dsp:cNvPr id="0" name=""/>
        <dsp:cNvSpPr/>
      </dsp:nvSpPr>
      <dsp:spPr>
        <a:xfrm rot="5400000">
          <a:off x="-111125" y="4786627"/>
          <a:ext cx="740833" cy="518583"/>
        </a:xfrm>
        <a:prstGeom prst="chevron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latin typeface="Bookman Old Style" pitchFamily="18" charset="0"/>
          </a:endParaRPr>
        </a:p>
      </dsp:txBody>
      <dsp:txXfrm rot="5400000">
        <a:off x="-111125" y="4786627"/>
        <a:ext cx="740833" cy="518583"/>
      </dsp:txXfrm>
    </dsp:sp>
    <dsp:sp modelId="{6F12941C-D72D-408D-A6E2-59BFA1947288}">
      <dsp:nvSpPr>
        <dsp:cNvPr id="0" name=""/>
        <dsp:cNvSpPr/>
      </dsp:nvSpPr>
      <dsp:spPr>
        <a:xfrm rot="5400000">
          <a:off x="5615955" y="-4406039"/>
          <a:ext cx="481541" cy="106762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err="1" smtClean="0">
              <a:latin typeface="Bookman Old Style" pitchFamily="18" charset="0"/>
            </a:rPr>
            <a:t>Терпіння</a:t>
          </a:r>
          <a:r>
            <a:rPr lang="ru-RU" sz="1500" i="0" kern="1200" dirty="0" smtClean="0">
              <a:latin typeface="Bookman Old Style" pitchFamily="18" charset="0"/>
            </a:rPr>
            <a:t> </a:t>
          </a:r>
          <a:r>
            <a:rPr lang="ru-RU" sz="1500" i="0" kern="1200" dirty="0" err="1" smtClean="0">
              <a:latin typeface="Bookman Old Style" pitchFamily="18" charset="0"/>
            </a:rPr>
            <a:t>викладачам</a:t>
          </a:r>
          <a:r>
            <a:rPr lang="ru-RU" sz="1500" i="0" kern="1200" dirty="0" smtClean="0">
              <a:latin typeface="Bookman Old Style" pitchFamily="18" charset="0"/>
            </a:rPr>
            <a:t>.</a:t>
          </a:r>
          <a:endParaRPr lang="ru-RU" sz="1500" kern="1200" dirty="0">
            <a:latin typeface="Bookman Old Style" pitchFamily="18" charset="0"/>
          </a:endParaRPr>
        </a:p>
      </dsp:txBody>
      <dsp:txXfrm rot="5400000">
        <a:off x="5615955" y="-4406039"/>
        <a:ext cx="481541" cy="10676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136BBD-1EC2-2F4E-A807-3F910D35B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0F3BB49-3A0C-6548-8566-8E9F92F10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4C53E1-27B1-1D4F-9E3C-3FAD7569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pPr/>
              <a:t>14.12.2022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EA5378-335C-7C4F-86E6-6604DFFC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AB4B5F-F63B-774B-B0A9-D2FE47A6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09A98F5-D14E-0047-8096-6E5A158F7B18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B6640C8-63F3-0843-B82A-F324EE094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000"/>
          <a:stretch/>
        </p:blipFill>
        <p:spPr>
          <a:xfrm>
            <a:off x="3047998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80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2AACE5-C82A-6643-8B78-80C93738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A6BFCF9-4571-3442-A973-B7EDA5B29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C553A7-BFD8-E944-BE34-F5B743DE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pPr/>
              <a:t>14.12.2022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BBCD05-2A80-6E40-A5CF-77AA9254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5E1807-F543-D14D-ACBE-106B32BE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17872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5169FC2-6A4E-7549-BEFF-56A6F3593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8E1FE4E-BCF9-0143-860F-B8DF0B4C5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A30118-DA0A-5443-8087-1178CDD2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pPr/>
              <a:t>14.12.2022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D139BB-7A45-E942-92F5-D3FFD380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EAC559-01C3-DF41-BB5D-DB3A48B1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6841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EF57F2-B52B-9F45-86CB-7A20C377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B78C2A-4266-7E4A-86AD-231BDFC0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EB10B9-DA45-6D4A-822D-0DD58371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pPr/>
              <a:t>14.12.2022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D2BABF-A580-4E4C-A0B2-DC7C5B8C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BDEBC5-CE5A-B14A-9A76-3F375B32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08432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8189EC-226C-1F40-9BA8-3AAB49E2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F738F2-D14D-D441-9256-FBA332D24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BEEC25-FABC-9947-91C1-587F872A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pPr/>
              <a:t>14.12.2022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702F6A-0DE8-9347-91EB-BEF97585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64EF0-EEDC-4345-8AFA-5CA60606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62106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61DA0F-1F99-1947-9702-ACF29F85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35EBD8-2989-8F4B-BF28-DBC74F08E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7EB7C1-DE77-734F-9E91-20E71726F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86392D-F50C-1B4E-BAD9-C66B42E2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pPr/>
              <a:t>14.12.2022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DBDB01-B34D-7B42-9629-E4305CC6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C81A37-7A1D-E549-B57E-61F46505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66608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3ACC52-34E4-AD4E-92CD-CABBDECF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F32FA1-1800-CE4B-9591-4C439124A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80800CA-9637-374D-9F4A-37960DA03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1E47CD0-13EC-3B4D-B83A-D2692048C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2A6D04-4885-DF46-8AA1-98C4A42B7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F50BD-5434-8048-84D0-F6BBEA38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pPr/>
              <a:t>14.12.2022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3CA4AE-AC94-0949-8FD7-4B16887E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F7AD23F-D6A2-0C4A-AA67-3C91BBF5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54960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C02112-3973-B34D-97CE-8FED3985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B85E2A-2D5B-0547-BDF0-EEEBD1FC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pPr/>
              <a:t>14.12.2022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48395C3-5064-304A-B1CE-6ECE5EDB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661143-56C4-504A-BEE1-A5CAA3B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86886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F11CD6D-3210-A149-9CE5-18587723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pPr/>
              <a:t>14.12.2022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33DA5CB-0A91-2C45-95B0-77A07EAC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FE82BA-B17D-7B49-8A10-B1A252E5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60568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52EF8C-35A6-1E4F-BB14-06E602AF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9C6E07-3250-4E4E-ACC8-C8ADF8AE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641D222-0403-6A4E-8189-343866933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5C484C3-F3B7-DB4A-BC46-0AE653C2B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pPr/>
              <a:t>14.12.2022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8B4A4F-1508-5749-BB75-2978394D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C2CFF4-19B4-EC46-9832-D80169DD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81474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75C316-5CEF-1941-B524-4CDAE9B3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F54613F-C2FA-7844-B543-587CE43A3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F22857-219C-0D40-8455-5E65DB169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C1B048-2BE4-724D-9D2F-F95E8AC9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9B22-E9E4-494A-8E5B-F7F0DA700916}" type="datetimeFigureOut">
              <a:rPr lang="x-none" smtClean="0"/>
              <a:pPr/>
              <a:t>14.12.2022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3EAB0E-AD43-C640-8C07-3D1D2C4D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C6214D-3BF8-154F-A626-38F87A64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0B8D-37C4-5F41-A237-4DF07816A1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05478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C16EBFE-EA0A-4944-BFA9-CB413BD1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4D6A52-E80F-9944-9E1A-300D8C2C6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90F70D-30A4-D242-BCBD-EF48496B2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9B22-E9E4-494A-8E5B-F7F0DA700916}" type="datetimeFigureOut">
              <a:rPr lang="x-none" smtClean="0"/>
              <a:pPr/>
              <a:t>14.12.2022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7DB7DA-E984-2247-80D6-89F2F7504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985398-EC45-E342-9F15-E962E8679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0B8D-37C4-5F41-A237-4DF07816A17A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1DCCEC-410E-444A-8495-06384D7F335F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A73FFD-596B-DD47-AF2F-10BEE10DF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6250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17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3D абстрактних кольорові кубики — стоков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6879" y="0"/>
            <a:ext cx="6857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9127" y="2891118"/>
            <a:ext cx="4896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u="sng" dirty="0" smtClean="0">
                <a:latin typeface="Bookman Old Style" pitchFamily="18" charset="0"/>
                <a:cs typeface="Aharoni" pitchFamily="2" charset="-79"/>
              </a:rPr>
              <a:t>щодо якості викладання навчальних дисциплін у коледжі</a:t>
            </a:r>
            <a:endParaRPr lang="ru-RU" sz="2800" i="1" u="sng" dirty="0">
              <a:latin typeface="Bookman Old Style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C9291D-FCAE-A241-BEA4-59D0E6A72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26" y="1463024"/>
            <a:ext cx="5147753" cy="1423861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Aharoni" pitchFamily="2" charset="-79"/>
              </a:rPr>
              <a:t>АНАЛІЗ ПРОВЕДЕНОГО АНОНІМНОГО АНКЕТУВАННЯ СТУДЕНТІВ</a:t>
            </a:r>
            <a:endParaRPr lang="x-none" sz="44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1028" name="AutoShape 4" descr="3D абстрактних кольорові кубики — Стокове фото © CorDesign #251990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3D абстрактних кольорові кубики — Стокове фото © CorDesign #251990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9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5783" y="0"/>
            <a:ext cx="184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3333FF"/>
                </a:solidFill>
                <a:latin typeface="Bookman Old Style" pitchFamily="18" charset="0"/>
                <a:cs typeface="Aharoni" pitchFamily="2" charset="-79"/>
              </a:rPr>
              <a:t>254 відповіді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855" y="202922"/>
            <a:ext cx="11882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3200" b="1" dirty="0" smtClean="0">
                <a:latin typeface="Bookman Old Style" pitchFamily="18" charset="0"/>
              </a:rPr>
              <a:t>9. </a:t>
            </a:r>
            <a:r>
              <a:rPr lang="ru-RU" sz="3200" b="1" dirty="0" err="1" smtClean="0">
                <a:latin typeface="Bookman Old Style" pitchFamily="18" charset="0"/>
              </a:rPr>
              <a:t>Чи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об’єктивно</a:t>
            </a:r>
            <a:r>
              <a:rPr lang="ru-RU" sz="3200" b="1" dirty="0" smtClean="0">
                <a:latin typeface="Bookman Old Style" pitchFamily="18" charset="0"/>
              </a:rPr>
              <a:t>, </a:t>
            </a:r>
            <a:r>
              <a:rPr lang="ru-RU" sz="3200" b="1" dirty="0" err="1" smtClean="0">
                <a:latin typeface="Bookman Old Style" pitchFamily="18" charset="0"/>
              </a:rPr>
              <a:t>чесно</a:t>
            </a:r>
            <a:r>
              <a:rPr lang="ru-RU" sz="3200" b="1" dirty="0" smtClean="0">
                <a:latin typeface="Bookman Old Style" pitchFamily="18" charset="0"/>
              </a:rPr>
              <a:t> та </a:t>
            </a:r>
            <a:r>
              <a:rPr lang="ru-RU" sz="3200" b="1" dirty="0" err="1" smtClean="0">
                <a:latin typeface="Bookman Old Style" pitchFamily="18" charset="0"/>
              </a:rPr>
              <a:t>прозоро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викладачі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оцінюють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Ваші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знання</a:t>
            </a:r>
            <a:r>
              <a:rPr lang="ru-RU" sz="3200" b="1" dirty="0" smtClean="0">
                <a:latin typeface="Bookman Old Style" pitchFamily="18" charset="0"/>
              </a:rPr>
              <a:t>? </a:t>
            </a:r>
            <a:endParaRPr lang="ru-RU" sz="3200" b="1" dirty="0">
              <a:latin typeface="Bookman Old Style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6867" y="1439333"/>
          <a:ext cx="950250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5783" y="0"/>
            <a:ext cx="184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3333FF"/>
                </a:solidFill>
                <a:latin typeface="Bookman Old Style" pitchFamily="18" charset="0"/>
                <a:cs typeface="Aharoni" pitchFamily="2" charset="-79"/>
              </a:rPr>
              <a:t>254 відповіді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502" y="212576"/>
            <a:ext cx="120221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ru-RU" sz="2800" b="1" dirty="0" smtClean="0">
                <a:latin typeface="Bookman Old Style" pitchFamily="18" charset="0"/>
              </a:rPr>
              <a:t>10. </a:t>
            </a:r>
            <a:r>
              <a:rPr lang="ru-RU" sz="2800" b="1" dirty="0" err="1" smtClean="0">
                <a:latin typeface="Bookman Old Style" pitchFamily="18" charset="0"/>
              </a:rPr>
              <a:t>Назвіть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навчальні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дисципліни</a:t>
            </a:r>
            <a:r>
              <a:rPr lang="ru-RU" sz="2800" b="1" dirty="0" smtClean="0">
                <a:latin typeface="Bookman Old Style" pitchFamily="18" charset="0"/>
              </a:rPr>
              <a:t> та </a:t>
            </a:r>
            <a:r>
              <a:rPr lang="ru-RU" sz="2800" b="1" dirty="0" err="1" smtClean="0">
                <a:latin typeface="Bookman Old Style" pitchFamily="18" charset="0"/>
              </a:rPr>
              <a:t>викладача</a:t>
            </a:r>
            <a:r>
              <a:rPr lang="ru-RU" sz="2800" b="1" dirty="0" smtClean="0">
                <a:latin typeface="Bookman Old Style" pitchFamily="18" charset="0"/>
              </a:rPr>
              <a:t>, на </a:t>
            </a:r>
            <a:r>
              <a:rPr lang="ru-RU" sz="2800" b="1" dirty="0" err="1" smtClean="0">
                <a:latin typeface="Bookman Old Style" pitchFamily="18" charset="0"/>
              </a:rPr>
              <a:t>яких</a:t>
            </a:r>
            <a:r>
              <a:rPr lang="ru-RU" sz="2800" b="1" dirty="0" smtClean="0">
                <a:latin typeface="Bookman Old Style" pitchFamily="18" charset="0"/>
              </a:rPr>
              <a:t> систематично </a:t>
            </a:r>
            <a:r>
              <a:rPr lang="ru-RU" sz="2800" b="1" dirty="0" err="1" smtClean="0">
                <a:latin typeface="Bookman Old Style" pitchFamily="18" charset="0"/>
              </a:rPr>
              <a:t>використовується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інноваційні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технології</a:t>
            </a:r>
            <a:r>
              <a:rPr lang="ru-RU" sz="2800" b="1" dirty="0" smtClean="0">
                <a:latin typeface="Bookman Old Style" pitchFamily="18" charset="0"/>
              </a:rPr>
              <a:t> та </a:t>
            </a:r>
            <a:r>
              <a:rPr lang="ru-RU" sz="2800" b="1" dirty="0" err="1" smtClean="0">
                <a:latin typeface="Bookman Old Style" pitchFamily="18" charset="0"/>
              </a:rPr>
              <a:t>інтерактивні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методи</a:t>
            </a:r>
            <a:r>
              <a:rPr lang="ru-RU" sz="2800" b="1" dirty="0" smtClean="0">
                <a:latin typeface="Bookman Old Style" pitchFamily="18" charset="0"/>
              </a:rPr>
              <a:t>. 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="" xmlns:a16="http://schemas.microsoft.com/office/drawing/2014/main" id="{2DA267F2-526B-A54F-A414-D282DE575CFD}"/>
              </a:ext>
            </a:extLst>
          </p:cNvPr>
          <p:cNvSpPr>
            <a:spLocks noChangeShapeType="1"/>
          </p:cNvSpPr>
          <p:nvPr/>
        </p:nvSpPr>
        <p:spPr bwMode="gray">
          <a:xfrm>
            <a:off x="1079035" y="2584237"/>
            <a:ext cx="10481593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B72614E2-D446-5D46-9A51-E5885044DABD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94874" y="2007975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2A51E3C6-21A4-3A48-B376-AC5EA05C7C2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76102" y="1873219"/>
            <a:ext cx="100061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Циклова комісія фізичного виховання </a:t>
            </a: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(Запотіцький Н.В., Воропай Н.В, Осьмак С.Ф.)</a:t>
            </a:r>
            <a:endParaRPr lang="en-US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0" name="Line 13">
            <a:extLst>
              <a:ext uri="{FF2B5EF4-FFF2-40B4-BE49-F238E27FC236}">
                <a16:creationId xmlns="" xmlns:a16="http://schemas.microsoft.com/office/drawing/2014/main" id="{2E8BB101-EFD6-314B-B128-0FAD747EFAC9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1097358" y="3486573"/>
            <a:ext cx="10437143" cy="3175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4">
            <a:extLst>
              <a:ext uri="{FF2B5EF4-FFF2-40B4-BE49-F238E27FC236}">
                <a16:creationId xmlns="" xmlns:a16="http://schemas.microsoft.com/office/drawing/2014/main" id="{EAD707C8-ACA6-C640-85E0-9136FDA30688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79268" y="2898925"/>
            <a:ext cx="479425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2A51E3C6-21A4-3A48-B376-AC5EA05C7C2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36913" y="2833431"/>
            <a:ext cx="100061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Циклова комісія гуманітарних та соціально-економічних дисциплін </a:t>
            </a: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(Барциховська Л.Є., Корж Т.М.)</a:t>
            </a:r>
            <a:endParaRPr lang="en-US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7" name="Line 18">
            <a:extLst>
              <a:ext uri="{FF2B5EF4-FFF2-40B4-BE49-F238E27FC236}">
                <a16:creationId xmlns="" xmlns:a16="http://schemas.microsoft.com/office/drawing/2014/main" id="{183F7AAB-8208-544A-BCFD-AE80BF51A264}"/>
              </a:ext>
            </a:extLst>
          </p:cNvPr>
          <p:cNvSpPr>
            <a:spLocks noChangeShapeType="1"/>
          </p:cNvSpPr>
          <p:nvPr/>
        </p:nvSpPr>
        <p:spPr bwMode="gray">
          <a:xfrm>
            <a:off x="1187843" y="4409908"/>
            <a:ext cx="1039110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9">
            <a:extLst>
              <a:ext uri="{FF2B5EF4-FFF2-40B4-BE49-F238E27FC236}">
                <a16:creationId xmlns="" xmlns:a16="http://schemas.microsoft.com/office/drawing/2014/main" id="{1970AAED-2D92-7B4F-B22B-88D9514E9926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68747" y="3806704"/>
            <a:ext cx="479425" cy="5207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" name="Line 3">
            <a:extLst>
              <a:ext uri="{FF2B5EF4-FFF2-40B4-BE49-F238E27FC236}">
                <a16:creationId xmlns="" xmlns:a16="http://schemas.microsoft.com/office/drawing/2014/main" id="{38356DD3-DFF0-8C4E-9BED-21BC15B649BA}"/>
              </a:ext>
            </a:extLst>
          </p:cNvPr>
          <p:cNvSpPr>
            <a:spLocks noChangeShapeType="1"/>
          </p:cNvSpPr>
          <p:nvPr/>
        </p:nvSpPr>
        <p:spPr bwMode="gray">
          <a:xfrm>
            <a:off x="1187843" y="5214226"/>
            <a:ext cx="1034665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="" xmlns:a16="http://schemas.microsoft.com/office/drawing/2014/main" id="{D25C3064-18AF-BE4A-B3B1-8D9CD43470B3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59989" y="4637964"/>
            <a:ext cx="479425" cy="520700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6" name="Text Box 10">
            <a:extLst>
              <a:ext uri="{FF2B5EF4-FFF2-40B4-BE49-F238E27FC236}">
                <a16:creationId xmlns="" xmlns:a16="http://schemas.microsoft.com/office/drawing/2014/main" id="{2A51E3C6-21A4-3A48-B376-AC5EA05C7C2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92311" y="3711136"/>
            <a:ext cx="100061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Циклова комісія природничо-наукових дисциплін </a:t>
            </a: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(Дубас Н.В., Третьякова І.В., Мулярчук О.А., Бедрековська О.П., Смірнова Т.П.)</a:t>
            </a:r>
            <a:endParaRPr lang="en-US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="" xmlns:a16="http://schemas.microsoft.com/office/drawing/2014/main" id="{2A51E3C6-21A4-3A48-B376-AC5EA05C7C2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92311" y="4544636"/>
            <a:ext cx="100061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Циклова комісія фармацевтичних дисциплін </a:t>
            </a: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(Гальченко Н.Є., Гончаренко Ю.В., Обєдкова Н.М., Дьохтяр Г.М.)</a:t>
            </a:r>
            <a:endParaRPr lang="en-US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5783" y="0"/>
            <a:ext cx="184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3333FF"/>
                </a:solidFill>
                <a:latin typeface="Bookman Old Style" pitchFamily="18" charset="0"/>
                <a:cs typeface="Aharoni" pitchFamily="2" charset="-79"/>
              </a:rPr>
              <a:t>254 відповіді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502" y="212576"/>
            <a:ext cx="120221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ru-RU" sz="2800" b="1" dirty="0" smtClean="0">
                <a:latin typeface="Bookman Old Style" pitchFamily="18" charset="0"/>
              </a:rPr>
              <a:t>10. </a:t>
            </a:r>
            <a:r>
              <a:rPr lang="ru-RU" sz="2800" b="1" dirty="0" err="1" smtClean="0">
                <a:latin typeface="Bookman Old Style" pitchFamily="18" charset="0"/>
              </a:rPr>
              <a:t>Назвіть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навчальні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дисципліни</a:t>
            </a:r>
            <a:r>
              <a:rPr lang="ru-RU" sz="2800" b="1" dirty="0" smtClean="0">
                <a:latin typeface="Bookman Old Style" pitchFamily="18" charset="0"/>
              </a:rPr>
              <a:t> та </a:t>
            </a:r>
            <a:r>
              <a:rPr lang="ru-RU" sz="2800" b="1" dirty="0" err="1" smtClean="0">
                <a:latin typeface="Bookman Old Style" pitchFamily="18" charset="0"/>
              </a:rPr>
              <a:t>викладача</a:t>
            </a:r>
            <a:r>
              <a:rPr lang="ru-RU" sz="2800" b="1" dirty="0" smtClean="0">
                <a:latin typeface="Bookman Old Style" pitchFamily="18" charset="0"/>
              </a:rPr>
              <a:t>, на </a:t>
            </a:r>
            <a:r>
              <a:rPr lang="ru-RU" sz="2800" b="1" dirty="0" err="1" smtClean="0">
                <a:latin typeface="Bookman Old Style" pitchFamily="18" charset="0"/>
              </a:rPr>
              <a:t>яких</a:t>
            </a:r>
            <a:r>
              <a:rPr lang="ru-RU" sz="2800" b="1" dirty="0" smtClean="0">
                <a:latin typeface="Bookman Old Style" pitchFamily="18" charset="0"/>
              </a:rPr>
              <a:t> систематично </a:t>
            </a:r>
            <a:r>
              <a:rPr lang="ru-RU" sz="2800" b="1" dirty="0" err="1" smtClean="0">
                <a:latin typeface="Bookman Old Style" pitchFamily="18" charset="0"/>
              </a:rPr>
              <a:t>використовується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інноваційні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технології</a:t>
            </a:r>
            <a:r>
              <a:rPr lang="ru-RU" sz="2800" b="1" dirty="0" smtClean="0">
                <a:latin typeface="Bookman Old Style" pitchFamily="18" charset="0"/>
              </a:rPr>
              <a:t> та </a:t>
            </a:r>
            <a:r>
              <a:rPr lang="ru-RU" sz="2800" b="1" dirty="0" err="1" smtClean="0">
                <a:latin typeface="Bookman Old Style" pitchFamily="18" charset="0"/>
              </a:rPr>
              <a:t>інтерактивні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методи</a:t>
            </a:r>
            <a:r>
              <a:rPr lang="ru-RU" sz="2800" b="1" dirty="0" smtClean="0">
                <a:latin typeface="Bookman Old Style" pitchFamily="18" charset="0"/>
              </a:rPr>
              <a:t>. 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="" xmlns:a16="http://schemas.microsoft.com/office/drawing/2014/main" id="{2DA267F2-526B-A54F-A414-D282DE575CFD}"/>
              </a:ext>
            </a:extLst>
          </p:cNvPr>
          <p:cNvSpPr>
            <a:spLocks noChangeShapeType="1"/>
          </p:cNvSpPr>
          <p:nvPr/>
        </p:nvSpPr>
        <p:spPr bwMode="gray">
          <a:xfrm>
            <a:off x="1052909" y="2427481"/>
            <a:ext cx="10481593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B72614E2-D446-5D46-9A51-E5885044DABD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68748" y="1851219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2A51E3C6-21A4-3A48-B376-AC5EA05C7C2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49976" y="1746699"/>
            <a:ext cx="100061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Циклова комісія вузьких клінічних дисциплін </a:t>
            </a: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(Луцько А.О., Кендзерська Г.С., Скомаровська Л.І.)</a:t>
            </a:r>
            <a:endParaRPr lang="en-US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0" name="Line 13">
            <a:extLst>
              <a:ext uri="{FF2B5EF4-FFF2-40B4-BE49-F238E27FC236}">
                <a16:creationId xmlns="" xmlns:a16="http://schemas.microsoft.com/office/drawing/2014/main" id="{2E8BB101-EFD6-314B-B128-0FAD747EFAC9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1097358" y="3421258"/>
            <a:ext cx="10437143" cy="3175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4">
            <a:extLst>
              <a:ext uri="{FF2B5EF4-FFF2-40B4-BE49-F238E27FC236}">
                <a16:creationId xmlns="" xmlns:a16="http://schemas.microsoft.com/office/drawing/2014/main" id="{EAD707C8-ACA6-C640-85E0-9136FDA30688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69907" y="2872798"/>
            <a:ext cx="479425" cy="520700"/>
          </a:xfrm>
          <a:prstGeom prst="rect">
            <a:avLst/>
          </a:prstGeom>
          <a:solidFill>
            <a:srgbClr val="FF66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2A51E3C6-21A4-3A48-B376-AC5EA05C7C2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36913" y="2768116"/>
            <a:ext cx="100061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Циклова комісія педіатричних та акушерсько-гінекологічних дисциплін </a:t>
            </a: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(Півчук А.В., Зотова О.В., Пустовіт О.А., Боліла М.О.)</a:t>
            </a:r>
            <a:endParaRPr lang="en-US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17" name="Line 18">
            <a:extLst>
              <a:ext uri="{FF2B5EF4-FFF2-40B4-BE49-F238E27FC236}">
                <a16:creationId xmlns="" xmlns:a16="http://schemas.microsoft.com/office/drawing/2014/main" id="{183F7AAB-8208-544A-BCFD-AE80BF51A264}"/>
              </a:ext>
            </a:extLst>
          </p:cNvPr>
          <p:cNvSpPr>
            <a:spLocks noChangeShapeType="1"/>
          </p:cNvSpPr>
          <p:nvPr/>
        </p:nvSpPr>
        <p:spPr bwMode="gray">
          <a:xfrm>
            <a:off x="1187843" y="4305404"/>
            <a:ext cx="1039110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9">
            <a:extLst>
              <a:ext uri="{FF2B5EF4-FFF2-40B4-BE49-F238E27FC236}">
                <a16:creationId xmlns="" xmlns:a16="http://schemas.microsoft.com/office/drawing/2014/main" id="{1970AAED-2D92-7B4F-B22B-88D9514E9926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68747" y="3702200"/>
            <a:ext cx="479425" cy="5207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" name="Line 3">
            <a:extLst>
              <a:ext uri="{FF2B5EF4-FFF2-40B4-BE49-F238E27FC236}">
                <a16:creationId xmlns="" xmlns:a16="http://schemas.microsoft.com/office/drawing/2014/main" id="{38356DD3-DFF0-8C4E-9BED-21BC15B649BA}"/>
              </a:ext>
            </a:extLst>
          </p:cNvPr>
          <p:cNvSpPr>
            <a:spLocks noChangeShapeType="1"/>
          </p:cNvSpPr>
          <p:nvPr/>
        </p:nvSpPr>
        <p:spPr bwMode="gray">
          <a:xfrm>
            <a:off x="1187843" y="5109722"/>
            <a:ext cx="1034665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4">
            <a:extLst>
              <a:ext uri="{FF2B5EF4-FFF2-40B4-BE49-F238E27FC236}">
                <a16:creationId xmlns="" xmlns:a16="http://schemas.microsoft.com/office/drawing/2014/main" id="{D25C3064-18AF-BE4A-B3B1-8D9CD43470B3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59989" y="4533460"/>
            <a:ext cx="479425" cy="520700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6" name="Text Box 10">
            <a:extLst>
              <a:ext uri="{FF2B5EF4-FFF2-40B4-BE49-F238E27FC236}">
                <a16:creationId xmlns="" xmlns:a16="http://schemas.microsoft.com/office/drawing/2014/main" id="{2A51E3C6-21A4-3A48-B376-AC5EA05C7C2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92311" y="3806687"/>
            <a:ext cx="100061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Циклова комісія хірургічних дисциплін </a:t>
            </a: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(Луцько С.М, Гармаш В.В.)</a:t>
            </a:r>
            <a:endParaRPr lang="en-US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="" xmlns:a16="http://schemas.microsoft.com/office/drawing/2014/main" id="{2A51E3C6-21A4-3A48-B376-AC5EA05C7C2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92311" y="4466258"/>
            <a:ext cx="100061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sz="2000" b="1" i="1" dirty="0" smtClean="0">
                <a:solidFill>
                  <a:srgbClr val="000000"/>
                </a:solidFill>
                <a:latin typeface="Bookman Old Style" pitchFamily="18" charset="0"/>
              </a:rPr>
              <a:t>Циклова комісія терапевтичних дисциплін </a:t>
            </a:r>
            <a:r>
              <a:rPr lang="uk-UA" sz="2000" dirty="0" smtClean="0">
                <a:solidFill>
                  <a:srgbClr val="000000"/>
                </a:solidFill>
                <a:latin typeface="Bookman Old Style" pitchFamily="18" charset="0"/>
              </a:rPr>
              <a:t>(Пукавська О.Г., Червона Г.М, Ґава Н.В., )</a:t>
            </a:r>
            <a:endParaRPr lang="en-US" sz="2000" dirty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8855" y="163541"/>
            <a:ext cx="1188284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11. Вкажіть, будь ласка, викладачів, які на Вашу думку найкраще поєднують доброзичливість, тактовність по відношенню до студентів із вимогливістю. </a:t>
            </a:r>
            <a:endParaRPr kumimoji="0" lang="uk-UA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6389" y="1554478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Плєнова Н.П.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3326" y="5190310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Bookman Old Style" pitchFamily="18" charset="0"/>
              </a:rPr>
              <a:t>Луцько А.О.</a:t>
            </a: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3326" y="3949337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Bookman Old Style" pitchFamily="18" charset="0"/>
              </a:rPr>
              <a:t>Червона Г.М.</a:t>
            </a: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3326" y="2756263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Bookman Old Style" pitchFamily="18" charset="0"/>
              </a:rPr>
              <a:t>Корж Т.М.</a:t>
            </a: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69326" y="4550229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Дубас Н.В.</a:t>
            </a:r>
            <a:endParaRPr lang="ru-RU" b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69326" y="3348445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Ґава Н.В.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69326" y="2105296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Мулярчук О.А.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53450" y="5190310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Воропай Н.В. 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07576" y="5190310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Зотова О.В.</a:t>
            </a:r>
            <a:endParaRPr lang="ru-RU" b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80513" y="4550229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Овчарова О.М.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53450" y="3949337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Запотіцький Н.В.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20639" y="3949337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Гальченко Н.Є.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80513" y="3363685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Величко С.П.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679576" y="2699657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Пукавська О.Г.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42263" y="2673531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Bookman Old Style" pitchFamily="18" charset="0"/>
              </a:rPr>
              <a:t>Обєдкова Н.М.</a:t>
            </a: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42263" y="1517467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Жицька Л.І.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80513" y="2105297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Третьякова І.В.</a:t>
            </a:r>
            <a:endParaRPr lang="ru-RU" b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05702" y="1504404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Снегурська Т.Л.</a:t>
            </a:r>
            <a:endParaRPr lang="ru-RU" b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93576" y="5778139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Bookman Old Style" pitchFamily="18" charset="0"/>
              </a:rPr>
              <a:t>Луцько С.М.</a:t>
            </a: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56263" y="5778139"/>
            <a:ext cx="2272937" cy="561703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Bookman Old Style" pitchFamily="18" charset="0"/>
              </a:rPr>
              <a:t>Осьмак С.Ф.</a:t>
            </a:r>
            <a:endParaRPr lang="ru-RU" sz="2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69326" y="2730137"/>
            <a:ext cx="2272937" cy="56170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Червона Г.М.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54389" y="2706188"/>
            <a:ext cx="2272937" cy="56170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Боліла М.О.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90159" y="4563292"/>
            <a:ext cx="2272937" cy="56170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Пустовіт О.А.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95450" y="5177247"/>
            <a:ext cx="2272937" cy="56170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Бедрековська О.П.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393576" y="5177247"/>
            <a:ext cx="2242457" cy="56170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Гармаш В.В.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94513" y="3337559"/>
            <a:ext cx="2242457" cy="56170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Барциховська Л.Є.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3326" y="4563292"/>
            <a:ext cx="2242457" cy="56170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Соколова-Ган А.С.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683930" y="4563292"/>
            <a:ext cx="2242457" cy="56170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Снегурська Т.Л.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3326" y="2155371"/>
            <a:ext cx="2242457" cy="56170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Харчик О.М.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718765" y="2111828"/>
            <a:ext cx="2242457" cy="56170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Кендзерська Г.С.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68387" y="2111828"/>
            <a:ext cx="2242457" cy="52904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Скомаровська Л.І.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799806" y="1504404"/>
            <a:ext cx="2242457" cy="52904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Півчук А.В.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795450" y="3962400"/>
            <a:ext cx="2242457" cy="52904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Дьохтяр Г.М.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410993" y="1517467"/>
            <a:ext cx="2242457" cy="52904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Гончаренко Ю.В.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424056" y="3981995"/>
            <a:ext cx="2242457" cy="52904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Смірнова Т.П.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81452" y="5810797"/>
            <a:ext cx="2242457" cy="52904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Рудник В.А.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3326" y="3363685"/>
            <a:ext cx="2242457" cy="52904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Смілка О.Я.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83326" y="5810797"/>
            <a:ext cx="2242457" cy="52904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Боднарчук О.М.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710056" y="5810797"/>
            <a:ext cx="2242457" cy="52904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Наконечна О.Г.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710056" y="3363685"/>
            <a:ext cx="2242457" cy="52904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Вахнюк О.В.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345783" y="0"/>
            <a:ext cx="184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3333FF"/>
                </a:solidFill>
                <a:latin typeface="Bookman Old Style" pitchFamily="18" charset="0"/>
                <a:cs typeface="Aharoni" pitchFamily="2" charset="-79"/>
              </a:rPr>
              <a:t>254 відповіді</a:t>
            </a:r>
            <a:endParaRPr lang="ru-RU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2250" y="317638"/>
            <a:ext cx="1213975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12. Якби в майбутньому Ви б стали викладачем досвід, стиль, манеру викладання якого викладача Ви б застосували? Поясніть, чому саме це викладач є для Вас взірцем? </a:t>
            </a:r>
            <a:endParaRPr kumimoji="0" lang="uk-UA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45783" y="0"/>
            <a:ext cx="184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3333FF"/>
                </a:solidFill>
                <a:latin typeface="Bookman Old Style" pitchFamily="18" charset="0"/>
                <a:cs typeface="Aharoni" pitchFamily="2" charset="-79"/>
              </a:rPr>
              <a:t>254 відповіді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548" y="1564133"/>
            <a:ext cx="6096000" cy="95410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400" b="1" i="1" dirty="0" err="1" smtClean="0">
                <a:latin typeface="Bookman Old Style" pitchFamily="18" charset="0"/>
              </a:rPr>
              <a:t>Мулярчук</a:t>
            </a:r>
            <a:r>
              <a:rPr lang="ru-RU" sz="1400" b="1" i="1" dirty="0" smtClean="0">
                <a:latin typeface="Bookman Old Style" pitchFamily="18" charset="0"/>
              </a:rPr>
              <a:t> Оксана </a:t>
            </a:r>
            <a:r>
              <a:rPr lang="ru-RU" sz="1400" b="1" i="1" dirty="0" err="1" smtClean="0">
                <a:latin typeface="Bookman Old Style" pitchFamily="18" charset="0"/>
              </a:rPr>
              <a:t>Андріївна</a:t>
            </a:r>
            <a:r>
              <a:rPr lang="ru-RU" sz="1400" b="1" i="1" dirty="0" smtClean="0">
                <a:latin typeface="Bookman Old Style" pitchFamily="18" charset="0"/>
              </a:rPr>
              <a:t> </a:t>
            </a:r>
            <a:r>
              <a:rPr lang="ru-RU" sz="1400" i="1" dirty="0" smtClean="0">
                <a:latin typeface="Bookman Old Style" pitchFamily="18" charset="0"/>
              </a:rPr>
              <a:t>- </a:t>
            </a:r>
            <a:r>
              <a:rPr lang="ru-RU" sz="1400" i="1" dirty="0" err="1" smtClean="0">
                <a:latin typeface="Bookman Old Style" pitchFamily="18" charset="0"/>
              </a:rPr>
              <a:t>анатомія</a:t>
            </a:r>
            <a:r>
              <a:rPr lang="ru-RU" sz="1400" i="1" dirty="0" smtClean="0">
                <a:latin typeface="Bookman Old Style" pitchFamily="18" charset="0"/>
              </a:rPr>
              <a:t>, </a:t>
            </a:r>
            <a:r>
              <a:rPr lang="ru-RU" sz="1400" i="1" dirty="0" err="1" smtClean="0">
                <a:latin typeface="Bookman Old Style" pitchFamily="18" charset="0"/>
              </a:rPr>
              <a:t>фізіологія</a:t>
            </a:r>
            <a:r>
              <a:rPr lang="ru-RU" sz="1400" i="1" dirty="0" smtClean="0">
                <a:latin typeface="Bookman Old Style" pitchFamily="18" charset="0"/>
              </a:rPr>
              <a:t>. </a:t>
            </a:r>
            <a:r>
              <a:rPr lang="ru-RU" sz="1400" i="1" dirty="0" err="1" smtClean="0">
                <a:latin typeface="Bookman Old Style" pitchFamily="18" charset="0"/>
              </a:rPr>
              <a:t>Неймовірно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талановитий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викладач</a:t>
            </a:r>
            <a:r>
              <a:rPr lang="ru-RU" sz="1400" i="1" dirty="0" smtClean="0">
                <a:latin typeface="Bookman Old Style" pitchFamily="18" charset="0"/>
              </a:rPr>
              <a:t>, </a:t>
            </a:r>
            <a:r>
              <a:rPr lang="ru-RU" sz="1400" i="1" dirty="0" err="1" smtClean="0">
                <a:latin typeface="Bookman Old Style" pitchFamily="18" charset="0"/>
              </a:rPr>
              <a:t>який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знає</a:t>
            </a:r>
            <a:r>
              <a:rPr lang="ru-RU" sz="1400" i="1" dirty="0" smtClean="0">
                <a:latin typeface="Bookman Old Style" pitchFamily="18" charset="0"/>
              </a:rPr>
              <a:t> свою справу, </a:t>
            </a:r>
            <a:r>
              <a:rPr lang="ru-RU" sz="1400" i="1" dirty="0" err="1" smtClean="0">
                <a:latin typeface="Bookman Old Style" pitchFamily="18" charset="0"/>
              </a:rPr>
              <a:t>дуже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ерудований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викладач</a:t>
            </a:r>
            <a:r>
              <a:rPr lang="ru-RU" sz="1400" i="1" dirty="0" smtClean="0">
                <a:latin typeface="Bookman Old Style" pitchFamily="18" charset="0"/>
              </a:rPr>
              <a:t>, </a:t>
            </a:r>
            <a:r>
              <a:rPr lang="ru-RU" sz="1400" i="1" dirty="0" err="1" smtClean="0">
                <a:latin typeface="Bookman Old Style" pitchFamily="18" charset="0"/>
              </a:rPr>
              <a:t>дуже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гарно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викладає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свої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предмети</a:t>
            </a:r>
            <a:r>
              <a:rPr lang="ru-RU" sz="1400" i="1" dirty="0" smtClean="0">
                <a:latin typeface="Bookman Old Style" pitchFamily="18" charset="0"/>
              </a:rPr>
              <a:t>. Не </a:t>
            </a:r>
            <a:r>
              <a:rPr lang="ru-RU" sz="1400" i="1" dirty="0" err="1" smtClean="0">
                <a:latin typeface="Bookman Old Style" pitchFamily="18" charset="0"/>
              </a:rPr>
              <a:t>викладач</a:t>
            </a:r>
            <a:r>
              <a:rPr lang="ru-RU" sz="1400" i="1" dirty="0" smtClean="0">
                <a:latin typeface="Bookman Old Style" pitchFamily="18" charset="0"/>
              </a:rPr>
              <a:t> - а золото!</a:t>
            </a:r>
            <a:endParaRPr lang="ru-RU" sz="1400" i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564133"/>
            <a:ext cx="5608320" cy="95410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i="1" dirty="0" err="1" smtClean="0">
                <a:latin typeface="Bookman Old Style" pitchFamily="18" charset="0"/>
              </a:rPr>
              <a:t>Гальченко</a:t>
            </a:r>
            <a:r>
              <a:rPr lang="ru-RU" sz="1400" b="1" i="1" dirty="0" smtClean="0">
                <a:latin typeface="Bookman Old Style" pitchFamily="18" charset="0"/>
              </a:rPr>
              <a:t> Н.Є</a:t>
            </a:r>
            <a:r>
              <a:rPr lang="ru-RU" sz="1400" i="1" dirty="0" smtClean="0">
                <a:latin typeface="Bookman Old Style" pitchFamily="18" charset="0"/>
              </a:rPr>
              <a:t>., тому </a:t>
            </a:r>
            <a:r>
              <a:rPr lang="ru-RU" sz="1400" i="1" dirty="0" err="1" smtClean="0">
                <a:latin typeface="Bookman Old Style" pitchFamily="18" charset="0"/>
              </a:rPr>
              <a:t>що</a:t>
            </a:r>
            <a:r>
              <a:rPr lang="ru-RU" sz="1400" i="1" dirty="0" smtClean="0">
                <a:latin typeface="Bookman Old Style" pitchFamily="18" charset="0"/>
              </a:rPr>
              <a:t> вона </a:t>
            </a:r>
            <a:r>
              <a:rPr lang="ru-RU" sz="1400" i="1" dirty="0" err="1" smtClean="0">
                <a:latin typeface="Bookman Old Style" pitchFamily="18" charset="0"/>
              </a:rPr>
              <a:t>пояснює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матеріал</a:t>
            </a:r>
            <a:r>
              <a:rPr lang="ru-RU" sz="1400" i="1" dirty="0" smtClean="0">
                <a:latin typeface="Bookman Old Style" pitchFamily="18" charset="0"/>
              </a:rPr>
              <a:t> в </a:t>
            </a:r>
            <a:r>
              <a:rPr lang="ru-RU" sz="1400" i="1" dirty="0" err="1" smtClean="0">
                <a:latin typeface="Bookman Old Style" pitchFamily="18" charset="0"/>
              </a:rPr>
              <a:t>формі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доступній</a:t>
            </a:r>
            <a:r>
              <a:rPr lang="ru-RU" sz="1400" i="1" dirty="0" smtClean="0">
                <a:latin typeface="Bookman Old Style" pitchFamily="18" charset="0"/>
              </a:rPr>
              <a:t> для кожного </a:t>
            </a:r>
            <a:r>
              <a:rPr lang="ru-RU" sz="1400" i="1" dirty="0" err="1" smtClean="0">
                <a:latin typeface="Bookman Old Style" pitchFamily="18" charset="0"/>
              </a:rPr>
              <a:t>і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якщо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ти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щось</a:t>
            </a:r>
            <a:r>
              <a:rPr lang="ru-RU" sz="1400" i="1" dirty="0" smtClean="0">
                <a:latin typeface="Bookman Old Style" pitchFamily="18" charset="0"/>
              </a:rPr>
              <a:t> не </a:t>
            </a:r>
            <a:r>
              <a:rPr lang="ru-RU" sz="1400" i="1" dirty="0" err="1" smtClean="0">
                <a:latin typeface="Bookman Old Style" pitchFamily="18" charset="0"/>
              </a:rPr>
              <a:t>розумієш</a:t>
            </a:r>
            <a:r>
              <a:rPr lang="ru-RU" sz="1400" i="1" dirty="0" smtClean="0">
                <a:latin typeface="Bookman Old Style" pitchFamily="18" charset="0"/>
              </a:rPr>
              <a:t>, </a:t>
            </a:r>
            <a:r>
              <a:rPr lang="ru-RU" sz="1400" i="1" dirty="0" err="1" smtClean="0">
                <a:latin typeface="Bookman Old Style" pitchFamily="18" charset="0"/>
              </a:rPr>
              <a:t>не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відчуваєш</a:t>
            </a:r>
            <a:r>
              <a:rPr lang="ru-RU" sz="1400" i="1" dirty="0" smtClean="0">
                <a:latin typeface="Bookman Old Style" pitchFamily="18" charset="0"/>
              </a:rPr>
              <a:t> себе </a:t>
            </a:r>
            <a:r>
              <a:rPr lang="ru-RU" sz="1400" i="1" dirty="0" err="1" smtClean="0">
                <a:latin typeface="Bookman Old Style" pitchFamily="18" charset="0"/>
              </a:rPr>
              <a:t>приниженим</a:t>
            </a:r>
            <a:r>
              <a:rPr lang="ru-RU" sz="1400" i="1" dirty="0" smtClean="0">
                <a:latin typeface="Bookman Old Style" pitchFamily="18" charset="0"/>
              </a:rPr>
              <a:t>, вона </a:t>
            </a:r>
            <a:r>
              <a:rPr lang="ru-RU" sz="1400" i="1" dirty="0" err="1" smtClean="0">
                <a:latin typeface="Bookman Old Style" pitchFamily="18" charset="0"/>
              </a:rPr>
              <a:t>тактовно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і</a:t>
            </a:r>
            <a:r>
              <a:rPr lang="ru-RU" sz="1400" i="1" dirty="0" smtClean="0">
                <a:latin typeface="Bookman Old Style" pitchFamily="18" charset="0"/>
              </a:rPr>
              <a:t> по доброму </a:t>
            </a:r>
            <a:r>
              <a:rPr lang="ru-RU" sz="1400" i="1" dirty="0" err="1" smtClean="0">
                <a:latin typeface="Bookman Old Style" pitchFamily="18" charset="0"/>
              </a:rPr>
              <a:t>пояснює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незрозумілий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матеріал</a:t>
            </a:r>
            <a:r>
              <a:rPr lang="ru-RU" sz="1400" i="1" dirty="0" smtClean="0">
                <a:latin typeface="Bookman Old Style" pitchFamily="18" charset="0"/>
              </a:rPr>
              <a:t>. </a:t>
            </a:r>
            <a:endParaRPr lang="ru-RU" sz="1400" i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548" y="2571680"/>
            <a:ext cx="6096000" cy="95410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400" b="1" dirty="0" err="1" smtClean="0">
                <a:latin typeface="Bookman Old Style" pitchFamily="18" charset="0"/>
              </a:rPr>
              <a:t>Пукавська</a:t>
            </a:r>
            <a:r>
              <a:rPr lang="ru-RU" sz="1400" b="1" dirty="0" smtClean="0">
                <a:latin typeface="Bookman Old Style" pitchFamily="18" charset="0"/>
              </a:rPr>
              <a:t> Ольга </a:t>
            </a:r>
            <a:r>
              <a:rPr lang="ru-RU" sz="1400" b="1" dirty="0" err="1" smtClean="0">
                <a:latin typeface="Bookman Old Style" pitchFamily="18" charset="0"/>
              </a:rPr>
              <a:t>Григорівна</a:t>
            </a:r>
            <a:r>
              <a:rPr lang="ru-RU" sz="1400" b="1" dirty="0" smtClean="0">
                <a:latin typeface="Bookman Old Style" pitchFamily="18" charset="0"/>
              </a:rPr>
              <a:t> </a:t>
            </a:r>
            <a:r>
              <a:rPr lang="ru-RU" sz="1400" dirty="0" smtClean="0">
                <a:latin typeface="Bookman Old Style" pitchFamily="18" charset="0"/>
              </a:rPr>
              <a:t>- </a:t>
            </a:r>
            <a:r>
              <a:rPr lang="ru-RU" sz="1400" dirty="0" err="1" smtClean="0">
                <a:latin typeface="Bookman Old Style" pitchFamily="18" charset="0"/>
              </a:rPr>
              <a:t>її</a:t>
            </a:r>
            <a:r>
              <a:rPr lang="ru-RU" sz="1400" dirty="0" smtClean="0">
                <a:latin typeface="Bookman Old Style" pitchFamily="18" charset="0"/>
              </a:rPr>
              <a:t> метод </a:t>
            </a:r>
            <a:r>
              <a:rPr lang="ru-RU" sz="1400" dirty="0" err="1" smtClean="0">
                <a:latin typeface="Bookman Old Style" pitchFamily="18" charset="0"/>
              </a:rPr>
              <a:t>навчання</a:t>
            </a:r>
            <a:r>
              <a:rPr lang="ru-RU" sz="1400" dirty="0" smtClean="0">
                <a:latin typeface="Bookman Old Style" pitchFamily="18" charset="0"/>
              </a:rPr>
              <a:t> та манера </a:t>
            </a:r>
            <a:r>
              <a:rPr lang="ru-RU" sz="1400" dirty="0" err="1" smtClean="0">
                <a:latin typeface="Bookman Old Style" pitchFamily="18" charset="0"/>
              </a:rPr>
              <a:t>спілкування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дуже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імпонує</a:t>
            </a:r>
            <a:r>
              <a:rPr lang="ru-RU" sz="1400" dirty="0" smtClean="0">
                <a:latin typeface="Bookman Old Style" pitchFamily="18" charset="0"/>
              </a:rPr>
              <a:t>. </a:t>
            </a:r>
            <a:r>
              <a:rPr lang="ru-RU" sz="1400" dirty="0" err="1" smtClean="0">
                <a:latin typeface="Bookman Old Style" pitchFamily="18" charset="0"/>
              </a:rPr>
              <a:t>Навіть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онлайн</a:t>
            </a:r>
            <a:r>
              <a:rPr lang="ru-RU" sz="1400" dirty="0" smtClean="0">
                <a:latin typeface="Bookman Old Style" pitchFamily="18" charset="0"/>
              </a:rPr>
              <a:t> вона </a:t>
            </a:r>
            <a:r>
              <a:rPr lang="ru-RU" sz="1400" dirty="0" err="1" smtClean="0">
                <a:latin typeface="Bookman Old Style" pitchFamily="18" charset="0"/>
              </a:rPr>
              <a:t>намагається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зацікавити</a:t>
            </a:r>
            <a:r>
              <a:rPr lang="ru-RU" sz="1400" dirty="0" smtClean="0">
                <a:latin typeface="Bookman Old Style" pitchFamily="18" charset="0"/>
              </a:rPr>
              <a:t> нас, та </a:t>
            </a:r>
            <a:r>
              <a:rPr lang="ru-RU" sz="1400" dirty="0" err="1" smtClean="0">
                <a:latin typeface="Bookman Old Style" pitchFamily="18" charset="0"/>
              </a:rPr>
              <a:t>зробити</a:t>
            </a:r>
            <a:r>
              <a:rPr lang="ru-RU" sz="1400" dirty="0" smtClean="0">
                <a:latin typeface="Bookman Old Style" pitchFamily="18" charset="0"/>
              </a:rPr>
              <a:t> так, </a:t>
            </a:r>
            <a:r>
              <a:rPr lang="ru-RU" sz="1400" dirty="0" err="1" smtClean="0">
                <a:latin typeface="Bookman Old Style" pitchFamily="18" charset="0"/>
              </a:rPr>
              <a:t>щоб</a:t>
            </a:r>
            <a:r>
              <a:rPr lang="ru-RU" sz="1400" dirty="0" smtClean="0">
                <a:latin typeface="Bookman Old Style" pitchFamily="18" charset="0"/>
              </a:rPr>
              <a:t> ми </a:t>
            </a:r>
            <a:r>
              <a:rPr lang="ru-RU" sz="1400" dirty="0" err="1" smtClean="0">
                <a:latin typeface="Bookman Old Style" pitchFamily="18" charset="0"/>
              </a:rPr>
              <a:t>зрозуміли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і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спробували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попрацювати</a:t>
            </a:r>
            <a:r>
              <a:rPr lang="ru-RU" sz="1400" dirty="0" smtClean="0">
                <a:latin typeface="Bookman Old Style" pitchFamily="18" charset="0"/>
              </a:rPr>
              <a:t> руками.</a:t>
            </a:r>
            <a:endParaRPr lang="ru-RU" sz="1400" i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548" y="3569825"/>
            <a:ext cx="6096000" cy="116955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400" i="1" dirty="0" err="1" smtClean="0">
                <a:latin typeface="Bookman Old Style" pitchFamily="18" charset="0"/>
              </a:rPr>
              <a:t>Якби</a:t>
            </a:r>
            <a:r>
              <a:rPr lang="ru-RU" sz="1400" i="1" dirty="0" smtClean="0">
                <a:latin typeface="Bookman Old Style" pitchFamily="18" charset="0"/>
              </a:rPr>
              <a:t> в </a:t>
            </a:r>
            <a:r>
              <a:rPr lang="ru-RU" sz="1400" i="1" dirty="0" err="1" smtClean="0">
                <a:latin typeface="Bookman Old Style" pitchFamily="18" charset="0"/>
              </a:rPr>
              <a:t>майбутньому</a:t>
            </a:r>
            <a:r>
              <a:rPr lang="ru-RU" sz="1400" i="1" dirty="0" smtClean="0">
                <a:latin typeface="Bookman Old Style" pitchFamily="18" charset="0"/>
              </a:rPr>
              <a:t> я стала </a:t>
            </a:r>
            <a:r>
              <a:rPr lang="ru-RU" sz="1400" i="1" dirty="0" err="1" smtClean="0">
                <a:latin typeface="Bookman Old Style" pitchFamily="18" charset="0"/>
              </a:rPr>
              <a:t>викладачем</a:t>
            </a:r>
            <a:r>
              <a:rPr lang="ru-RU" sz="1400" i="1" dirty="0" smtClean="0">
                <a:latin typeface="Bookman Old Style" pitchFamily="18" charset="0"/>
              </a:rPr>
              <a:t>, то я б </a:t>
            </a:r>
            <a:r>
              <a:rPr lang="ru-RU" sz="1400" i="1" dirty="0" err="1" smtClean="0">
                <a:latin typeface="Bookman Old Style" pitchFamily="18" charset="0"/>
              </a:rPr>
              <a:t>застосувала</a:t>
            </a:r>
            <a:r>
              <a:rPr lang="ru-RU" sz="1400" i="1" dirty="0" smtClean="0">
                <a:latin typeface="Bookman Old Style" pitchFamily="18" charset="0"/>
              </a:rPr>
              <a:t> стиль та манеру </a:t>
            </a:r>
            <a:r>
              <a:rPr lang="ru-RU" sz="1400" i="1" dirty="0" err="1" smtClean="0">
                <a:latin typeface="Bookman Old Style" pitchFamily="18" charset="0"/>
              </a:rPr>
              <a:t>викладання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b="1" i="1" dirty="0" err="1" smtClean="0">
                <a:latin typeface="Bookman Old Style" pitchFamily="18" charset="0"/>
              </a:rPr>
              <a:t>Дьохтяр</a:t>
            </a:r>
            <a:r>
              <a:rPr lang="ru-RU" sz="1400" b="1" i="1" dirty="0" smtClean="0">
                <a:latin typeface="Bookman Old Style" pitchFamily="18" charset="0"/>
              </a:rPr>
              <a:t> </a:t>
            </a:r>
            <a:r>
              <a:rPr lang="ru-RU" sz="1400" b="1" i="1" dirty="0" err="1" smtClean="0">
                <a:latin typeface="Bookman Old Style" pitchFamily="18" charset="0"/>
              </a:rPr>
              <a:t>Галини</a:t>
            </a:r>
            <a:r>
              <a:rPr lang="ru-RU" sz="1400" b="1" i="1" dirty="0" smtClean="0">
                <a:latin typeface="Bookman Old Style" pitchFamily="18" charset="0"/>
              </a:rPr>
              <a:t> </a:t>
            </a:r>
            <a:r>
              <a:rPr lang="ru-RU" sz="1400" b="1" i="1" dirty="0" err="1" smtClean="0">
                <a:latin typeface="Bookman Old Style" pitchFamily="18" charset="0"/>
              </a:rPr>
              <a:t>Миколаївни</a:t>
            </a:r>
            <a:r>
              <a:rPr lang="ru-RU" sz="1400" i="1" dirty="0" smtClean="0">
                <a:latin typeface="Bookman Old Style" pitchFamily="18" charset="0"/>
              </a:rPr>
              <a:t>. </a:t>
            </a:r>
            <a:r>
              <a:rPr lang="ru-RU" sz="1400" i="1" dirty="0" err="1" smtClean="0">
                <a:latin typeface="Bookman Old Style" pitchFamily="18" charset="0"/>
              </a:rPr>
              <a:t>Бо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мені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імпонує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її</a:t>
            </a:r>
            <a:r>
              <a:rPr lang="ru-RU" sz="1400" i="1" dirty="0" smtClean="0">
                <a:latin typeface="Bookman Old Style" pitchFamily="18" charset="0"/>
              </a:rPr>
              <a:t> методика </a:t>
            </a:r>
            <a:r>
              <a:rPr lang="ru-RU" sz="1400" i="1" dirty="0" err="1" smtClean="0">
                <a:latin typeface="Bookman Old Style" pitchFamily="18" charset="0"/>
              </a:rPr>
              <a:t>викладання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предметів</a:t>
            </a:r>
            <a:r>
              <a:rPr lang="ru-RU" sz="1400" i="1" dirty="0" smtClean="0">
                <a:latin typeface="Bookman Old Style" pitchFamily="18" charset="0"/>
              </a:rPr>
              <a:t>, </a:t>
            </a:r>
            <a:r>
              <a:rPr lang="ru-RU" sz="1400" i="1" dirty="0" err="1" smtClean="0">
                <a:latin typeface="Bookman Old Style" pitchFamily="18" charset="0"/>
              </a:rPr>
              <a:t>ставлення</a:t>
            </a:r>
            <a:r>
              <a:rPr lang="ru-RU" sz="1400" i="1" dirty="0" smtClean="0">
                <a:latin typeface="Bookman Old Style" pitchFamily="18" charset="0"/>
              </a:rPr>
              <a:t> до </a:t>
            </a:r>
            <a:r>
              <a:rPr lang="ru-RU" sz="1400" i="1" dirty="0" err="1" smtClean="0">
                <a:latin typeface="Bookman Old Style" pitchFamily="18" charset="0"/>
              </a:rPr>
              <a:t>студентів</a:t>
            </a:r>
            <a:r>
              <a:rPr lang="ru-RU" sz="1400" i="1" dirty="0" smtClean="0">
                <a:latin typeface="Bookman Old Style" pitchFamily="18" charset="0"/>
              </a:rPr>
              <a:t> та </a:t>
            </a:r>
            <a:r>
              <a:rPr lang="ru-RU" sz="1400" i="1" dirty="0" err="1" smtClean="0">
                <a:latin typeface="Bookman Old Style" pitchFamily="18" charset="0"/>
              </a:rPr>
              <a:t>цей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викладач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завжди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прийде</a:t>
            </a:r>
            <a:r>
              <a:rPr lang="ru-RU" sz="1400" i="1" dirty="0" smtClean="0">
                <a:latin typeface="Bookman Old Style" pitchFamily="18" charset="0"/>
              </a:rPr>
              <a:t> на </a:t>
            </a:r>
            <a:r>
              <a:rPr lang="ru-RU" sz="1400" i="1" dirty="0" err="1" smtClean="0">
                <a:latin typeface="Bookman Old Style" pitchFamily="18" charset="0"/>
              </a:rPr>
              <a:t>допомогу</a:t>
            </a:r>
            <a:r>
              <a:rPr lang="ru-RU" sz="1400" i="1" dirty="0" smtClean="0">
                <a:latin typeface="Bookman Old Style" pitchFamily="18" charset="0"/>
              </a:rPr>
              <a:t> та </a:t>
            </a:r>
            <a:r>
              <a:rPr lang="ru-RU" sz="1400" i="1" dirty="0" err="1" smtClean="0">
                <a:latin typeface="Bookman Old Style" pitchFamily="18" charset="0"/>
              </a:rPr>
              <a:t>підкаже</a:t>
            </a:r>
            <a:r>
              <a:rPr lang="ru-RU" sz="1400" i="1" dirty="0" smtClean="0">
                <a:latin typeface="Bookman Old Style" pitchFamily="18" charset="0"/>
              </a:rPr>
              <a:t>, </a:t>
            </a:r>
            <a:r>
              <a:rPr lang="ru-RU" sz="1400" i="1" dirty="0" err="1" smtClean="0">
                <a:latin typeface="Bookman Old Style" pitchFamily="18" charset="0"/>
              </a:rPr>
              <a:t>якщо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щось</a:t>
            </a:r>
            <a:r>
              <a:rPr lang="ru-RU" sz="1400" i="1" dirty="0" smtClean="0">
                <a:latin typeface="Bookman Old Style" pitchFamily="18" charset="0"/>
              </a:rPr>
              <a:t> буде </a:t>
            </a:r>
            <a:r>
              <a:rPr lang="ru-RU" sz="1400" i="1" dirty="0" err="1" smtClean="0">
                <a:latin typeface="Bookman Old Style" pitchFamily="18" charset="0"/>
              </a:rPr>
              <a:t>незрозуміло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endParaRPr lang="ru-RU" sz="1400" i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00800" y="2584743"/>
            <a:ext cx="5608320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latin typeface="Bookman Old Style" pitchFamily="18" charset="0"/>
              </a:rPr>
              <a:t>Мій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взірець</a:t>
            </a:r>
            <a:r>
              <a:rPr lang="ru-RU" sz="1400" dirty="0" smtClean="0">
                <a:latin typeface="Bookman Old Style" pitchFamily="18" charset="0"/>
              </a:rPr>
              <a:t> - </a:t>
            </a:r>
            <a:r>
              <a:rPr lang="ru-RU" sz="1400" b="1" dirty="0" err="1" smtClean="0">
                <a:latin typeface="Bookman Old Style" pitchFamily="18" charset="0"/>
              </a:rPr>
              <a:t>Овчарова</a:t>
            </a:r>
            <a:r>
              <a:rPr lang="ru-RU" sz="1400" b="1" dirty="0" smtClean="0">
                <a:latin typeface="Bookman Old Style" pitchFamily="18" charset="0"/>
              </a:rPr>
              <a:t> Ольга </a:t>
            </a:r>
            <a:r>
              <a:rPr lang="ru-RU" sz="1400" b="1" dirty="0" err="1" smtClean="0">
                <a:latin typeface="Bookman Old Style" pitchFamily="18" charset="0"/>
              </a:rPr>
              <a:t>Михайлівна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дуже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людяно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й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розумінням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відноситься</a:t>
            </a:r>
            <a:r>
              <a:rPr lang="ru-RU" sz="1400" dirty="0" smtClean="0">
                <a:latin typeface="Bookman Old Style" pitchFamily="18" charset="0"/>
              </a:rPr>
              <a:t> до кожного студента, </a:t>
            </a:r>
            <a:r>
              <a:rPr lang="ru-RU" sz="1400" dirty="0" err="1" smtClean="0">
                <a:latin typeface="Bookman Old Style" pitchFamily="18" charset="0"/>
              </a:rPr>
              <a:t>від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щирого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серця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хоче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допомогти</a:t>
            </a:r>
            <a:r>
              <a:rPr lang="ru-RU" sz="1400" dirty="0" smtClean="0">
                <a:latin typeface="Bookman Old Style" pitchFamily="18" charset="0"/>
              </a:rPr>
              <a:t> кожному </a:t>
            </a:r>
            <a:r>
              <a:rPr lang="ru-RU" sz="1400" dirty="0" err="1" smtClean="0">
                <a:latin typeface="Bookman Old Style" pitchFamily="18" charset="0"/>
              </a:rPr>
              <a:t>зрозуміти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матеріал</a:t>
            </a:r>
            <a:r>
              <a:rPr lang="ru-RU" sz="1400" dirty="0" smtClean="0">
                <a:latin typeface="Bookman Old Style" pitchFamily="18" charset="0"/>
              </a:rPr>
              <a:t>, готова </a:t>
            </a:r>
            <a:r>
              <a:rPr lang="ru-RU" sz="1400" dirty="0" err="1" smtClean="0">
                <a:latin typeface="Bookman Old Style" pitchFamily="18" charset="0"/>
              </a:rPr>
              <a:t>займатися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</a:t>
            </a:r>
            <a:r>
              <a:rPr lang="ru-RU" sz="1400" dirty="0" smtClean="0">
                <a:latin typeface="Bookman Old Style" pitchFamily="18" charset="0"/>
              </a:rPr>
              <a:t> студентом 100 </a:t>
            </a:r>
            <a:r>
              <a:rPr lang="ru-RU" sz="1400" dirty="0" err="1" smtClean="0">
                <a:latin typeface="Bookman Old Style" pitchFamily="18" charset="0"/>
              </a:rPr>
              <a:t>разів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аби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лише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він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зрозумів</a:t>
            </a:r>
            <a:r>
              <a:rPr lang="ru-RU" sz="1400" dirty="0" smtClean="0">
                <a:latin typeface="Bookman Old Style" pitchFamily="18" charset="0"/>
              </a:rPr>
              <a:t> все.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3863" y="3793483"/>
            <a:ext cx="560832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Bookman Old Style" pitchFamily="18" charset="0"/>
              </a:rPr>
              <a:t>Величко </a:t>
            </a:r>
            <a:r>
              <a:rPr lang="ru-RU" sz="1400" b="1" i="1" dirty="0" err="1" smtClean="0">
                <a:latin typeface="Bookman Old Style" pitchFamily="18" charset="0"/>
              </a:rPr>
              <a:t>Світлана</a:t>
            </a:r>
            <a:r>
              <a:rPr lang="ru-RU" sz="1400" b="1" i="1" dirty="0" smtClean="0">
                <a:latin typeface="Bookman Old Style" pitchFamily="18" charset="0"/>
              </a:rPr>
              <a:t> </a:t>
            </a:r>
            <a:r>
              <a:rPr lang="ru-RU" sz="1400" b="1" i="1" dirty="0" err="1" smtClean="0">
                <a:latin typeface="Bookman Old Style" pitchFamily="18" charset="0"/>
              </a:rPr>
              <a:t>Петрівна</a:t>
            </a:r>
            <a:r>
              <a:rPr lang="ru-RU" sz="1400" i="1" dirty="0" smtClean="0">
                <a:latin typeface="Bookman Old Style" pitchFamily="18" charset="0"/>
              </a:rPr>
              <a:t>, тому </a:t>
            </a:r>
            <a:r>
              <a:rPr lang="ru-RU" sz="1400" i="1" dirty="0" err="1" smtClean="0">
                <a:latin typeface="Bookman Old Style" pitchFamily="18" charset="0"/>
              </a:rPr>
              <a:t>що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даний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викладач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поєднує</a:t>
            </a:r>
            <a:r>
              <a:rPr lang="ru-RU" sz="1400" i="1" dirty="0" smtClean="0">
                <a:latin typeface="Bookman Old Style" pitchFamily="18" charset="0"/>
              </a:rPr>
              <a:t> практику </a:t>
            </a:r>
            <a:r>
              <a:rPr lang="ru-RU" sz="1400" i="1" dirty="0" err="1" smtClean="0">
                <a:latin typeface="Bookman Old Style" pitchFamily="18" charset="0"/>
              </a:rPr>
              <a:t>з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теорією</a:t>
            </a:r>
            <a:r>
              <a:rPr lang="ru-RU" sz="1400" i="1" dirty="0" smtClean="0">
                <a:latin typeface="Bookman Old Style" pitchFamily="18" charset="0"/>
              </a:rPr>
              <a:t> в </a:t>
            </a:r>
            <a:r>
              <a:rPr lang="ru-RU" sz="1400" i="1" dirty="0" err="1" smtClean="0">
                <a:latin typeface="Bookman Old Style" pitchFamily="18" charset="0"/>
              </a:rPr>
              <a:t>більш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інтерактивній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формі</a:t>
            </a:r>
            <a:r>
              <a:rPr lang="ru-RU" sz="1400" i="1" dirty="0" smtClean="0">
                <a:latin typeface="Bookman Old Style" pitchFamily="18" charset="0"/>
              </a:rPr>
              <a:t>. А </a:t>
            </a:r>
            <a:r>
              <a:rPr lang="ru-RU" sz="1400" i="1" dirty="0" err="1" smtClean="0">
                <a:latin typeface="Bookman Old Style" pitchFamily="18" charset="0"/>
              </a:rPr>
              <a:t>також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інформації</a:t>
            </a:r>
            <a:r>
              <a:rPr lang="ru-RU" sz="1400" i="1" dirty="0" smtClean="0">
                <a:latin typeface="Bookman Old Style" pitchFamily="18" charset="0"/>
              </a:rPr>
              <a:t> в </a:t>
            </a:r>
            <a:r>
              <a:rPr lang="ru-RU" sz="1400" i="1" dirty="0" err="1" smtClean="0">
                <a:latin typeface="Bookman Old Style" pitchFamily="18" charset="0"/>
              </a:rPr>
              <a:t>презентація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достатньо</a:t>
            </a:r>
            <a:r>
              <a:rPr lang="ru-RU" sz="1400" i="1" dirty="0" smtClean="0">
                <a:latin typeface="Bookman Old Style" pitchFamily="18" charset="0"/>
              </a:rPr>
              <a:t> для </a:t>
            </a:r>
            <a:r>
              <a:rPr lang="ru-RU" sz="1400" i="1" dirty="0" err="1" smtClean="0">
                <a:latin typeface="Bookman Old Style" pitchFamily="18" charset="0"/>
              </a:rPr>
              <a:t>вивчення</a:t>
            </a:r>
            <a:r>
              <a:rPr lang="ru-RU" sz="1400" i="1" dirty="0" smtClean="0">
                <a:latin typeface="Bookman Old Style" pitchFamily="18" charset="0"/>
              </a:rPr>
              <a:t>, та для </a:t>
            </a:r>
            <a:r>
              <a:rPr lang="ru-RU" sz="1400" i="1" dirty="0" err="1" smtClean="0">
                <a:latin typeface="Bookman Old Style" pitchFamily="18" charset="0"/>
              </a:rPr>
              <a:t>успішної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здачі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теоретичних</a:t>
            </a:r>
            <a:r>
              <a:rPr lang="ru-RU" sz="1400" i="1" dirty="0" smtClean="0">
                <a:latin typeface="Bookman Old Style" pitchFamily="18" charset="0"/>
              </a:rPr>
              <a:t> </a:t>
            </a:r>
            <a:r>
              <a:rPr lang="ru-RU" sz="1400" i="1" dirty="0" err="1" smtClean="0">
                <a:latin typeface="Bookman Old Style" pitchFamily="18" charset="0"/>
              </a:rPr>
              <a:t>питань</a:t>
            </a:r>
            <a:endParaRPr lang="ru-RU" sz="1400" i="1" dirty="0"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5611" y="4773716"/>
            <a:ext cx="6096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400" b="1" dirty="0" err="1" smtClean="0">
                <a:latin typeface="Bookman Old Style" pitchFamily="18" charset="0"/>
              </a:rPr>
              <a:t>Півчук</a:t>
            </a:r>
            <a:r>
              <a:rPr lang="ru-RU" sz="1400" b="1" dirty="0" smtClean="0">
                <a:latin typeface="Bookman Old Style" pitchFamily="18" charset="0"/>
              </a:rPr>
              <a:t> Анна В</a:t>
            </a:r>
            <a:r>
              <a:rPr lang="en-US" sz="1400" b="1" dirty="0" smtClean="0">
                <a:latin typeface="Bookman Old Style" pitchFamily="18" charset="0"/>
              </a:rPr>
              <a:t>’</a:t>
            </a:r>
            <a:r>
              <a:rPr lang="uk-UA" sz="1400" b="1" dirty="0" smtClean="0">
                <a:latin typeface="Bookman Old Style" pitchFamily="18" charset="0"/>
              </a:rPr>
              <a:t>ячеславівна </a:t>
            </a:r>
            <a:r>
              <a:rPr lang="ru-RU" sz="1400" dirty="0" err="1" smtClean="0">
                <a:latin typeface="Bookman Old Style" pitchFamily="18" charset="0"/>
              </a:rPr>
              <a:t>викладала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дисципліну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медсестринство</a:t>
            </a:r>
            <a:r>
              <a:rPr lang="ru-RU" sz="1400" dirty="0" smtClean="0">
                <a:latin typeface="Bookman Old Style" pitchFamily="18" charset="0"/>
              </a:rPr>
              <a:t> в </a:t>
            </a:r>
            <a:r>
              <a:rPr lang="ru-RU" sz="1400" dirty="0" err="1" smtClean="0">
                <a:latin typeface="Bookman Old Style" pitchFamily="18" charset="0"/>
              </a:rPr>
              <a:t>акушерстві</a:t>
            </a:r>
            <a:r>
              <a:rPr lang="ru-RU" sz="1400" dirty="0" smtClean="0">
                <a:latin typeface="Bookman Old Style" pitchFamily="18" charset="0"/>
              </a:rPr>
              <a:t> та </a:t>
            </a:r>
            <a:r>
              <a:rPr lang="ru-RU" sz="1400" dirty="0" err="1" smtClean="0">
                <a:latin typeface="Bookman Old Style" pitchFamily="18" charset="0"/>
              </a:rPr>
              <a:t>гінекології</a:t>
            </a:r>
            <a:r>
              <a:rPr lang="ru-RU" sz="1400" dirty="0" smtClean="0">
                <a:latin typeface="Bookman Old Style" pitchFamily="18" charset="0"/>
              </a:rPr>
              <a:t>. </a:t>
            </a:r>
            <a:r>
              <a:rPr lang="ru-RU" sz="1400" dirty="0" err="1" smtClean="0">
                <a:latin typeface="Bookman Old Style" pitchFamily="18" charset="0"/>
              </a:rPr>
              <a:t>Викладач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великої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літери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завжди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зрозуміє</a:t>
            </a:r>
            <a:r>
              <a:rPr lang="ru-RU" sz="1400" dirty="0" smtClean="0">
                <a:latin typeface="Bookman Old Style" pitchFamily="18" charset="0"/>
              </a:rPr>
              <a:t> та </a:t>
            </a:r>
            <a:r>
              <a:rPr lang="ru-RU" sz="1400" dirty="0" err="1" smtClean="0">
                <a:latin typeface="Bookman Old Style" pitchFamily="18" charset="0"/>
              </a:rPr>
              <a:t>порадить</a:t>
            </a:r>
            <a:r>
              <a:rPr lang="ru-RU" sz="1400" dirty="0" smtClean="0">
                <a:latin typeface="Bookman Old Style" pitchFamily="18" charset="0"/>
              </a:rPr>
              <a:t>. </a:t>
            </a:r>
            <a:r>
              <a:rPr lang="ru-RU" sz="1400" dirty="0" err="1" smtClean="0">
                <a:latin typeface="Bookman Old Style" pitchFamily="18" charset="0"/>
              </a:rPr>
              <a:t>Оцінює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чесно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всіх</a:t>
            </a:r>
            <a:r>
              <a:rPr lang="ru-RU" sz="1400" dirty="0" smtClean="0">
                <a:latin typeface="Bookman Old Style" pitchFamily="18" charset="0"/>
              </a:rPr>
              <a:t> любить одинаково, </a:t>
            </a:r>
            <a:r>
              <a:rPr lang="ru-RU" sz="1400" dirty="0" err="1" smtClean="0">
                <a:latin typeface="Bookman Old Style" pitchFamily="18" charset="0"/>
              </a:rPr>
              <a:t>якщо</a:t>
            </a:r>
            <a:r>
              <a:rPr lang="ru-RU" sz="1400" dirty="0" smtClean="0">
                <a:latin typeface="Bookman Old Style" pitchFamily="18" charset="0"/>
              </a:rPr>
              <a:t> сварить то </a:t>
            </a:r>
            <a:r>
              <a:rPr lang="ru-RU" sz="1400" dirty="0" err="1" smtClean="0">
                <a:latin typeface="Bookman Old Style" pitchFamily="18" charset="0"/>
              </a:rPr>
              <a:t>тільки</a:t>
            </a:r>
            <a:r>
              <a:rPr lang="ru-RU" sz="1400" dirty="0" smtClean="0">
                <a:latin typeface="Bookman Old Style" pitchFamily="18" charset="0"/>
              </a:rPr>
              <a:t> по </a:t>
            </a:r>
            <a:r>
              <a:rPr lang="ru-RU" sz="1400" dirty="0" err="1" smtClean="0">
                <a:latin typeface="Bookman Old Style" pitchFamily="18" charset="0"/>
              </a:rPr>
              <a:t>ділу</a:t>
            </a:r>
            <a:r>
              <a:rPr lang="ru-RU" sz="1400" dirty="0" smtClean="0">
                <a:latin typeface="Bookman Old Style" pitchFamily="18" charset="0"/>
              </a:rPr>
              <a:t>! </a:t>
            </a:r>
            <a:r>
              <a:rPr lang="ru-RU" sz="1400" dirty="0" err="1" smtClean="0">
                <a:latin typeface="Bookman Old Style" pitchFamily="18" charset="0"/>
              </a:rPr>
              <a:t>Викладання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дисциплін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проводилося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завжди</a:t>
            </a:r>
            <a:r>
              <a:rPr lang="ru-RU" sz="1400" dirty="0" smtClean="0">
                <a:latin typeface="Bookman Old Style" pitchFamily="18" charset="0"/>
              </a:rPr>
              <a:t> на </a:t>
            </a:r>
            <a:r>
              <a:rPr lang="ru-RU" sz="1400" dirty="0" err="1" smtClean="0">
                <a:latin typeface="Bookman Old Style" pitchFamily="18" charset="0"/>
              </a:rPr>
              <a:t>високому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рівні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цікаво</a:t>
            </a:r>
            <a:r>
              <a:rPr lang="ru-RU" sz="1400" dirty="0" smtClean="0">
                <a:latin typeface="Bookman Old Style" pitchFamily="18" charset="0"/>
              </a:rPr>
              <a:t>. </a:t>
            </a:r>
            <a:r>
              <a:rPr lang="ru-RU" sz="1400" dirty="0" err="1" smtClean="0">
                <a:latin typeface="Bookman Old Style" pitchFamily="18" charset="0"/>
              </a:rPr>
              <a:t>Завжди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придумує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шось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нове</a:t>
            </a:r>
            <a:r>
              <a:rPr lang="ru-RU" sz="1400" dirty="0" smtClean="0">
                <a:latin typeface="Bookman Old Style" pitchFamily="18" charset="0"/>
              </a:rPr>
              <a:t> за </a:t>
            </a:r>
            <a:r>
              <a:rPr lang="ru-RU" sz="1400" dirty="0" err="1" smtClean="0">
                <a:latin typeface="Bookman Old Style" pitchFamily="18" charset="0"/>
              </a:rPr>
              <a:t>допомогою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чого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матеріал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запам‘ятовувався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швидко</a:t>
            </a:r>
            <a:r>
              <a:rPr lang="ru-RU" sz="1400" dirty="0" smtClean="0">
                <a:latin typeface="Bookman Old Style" pitchFamily="18" charset="0"/>
              </a:rPr>
              <a:t> та легко. </a:t>
            </a:r>
            <a:r>
              <a:rPr lang="ru-RU" sz="1400" dirty="0" err="1" smtClean="0">
                <a:latin typeface="Bookman Old Style" pitchFamily="18" charset="0"/>
              </a:rPr>
              <a:t>Завжди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заступалася</a:t>
            </a:r>
            <a:r>
              <a:rPr lang="ru-RU" sz="1400" dirty="0" smtClean="0">
                <a:latin typeface="Bookman Old Style" pitchFamily="18" charset="0"/>
              </a:rPr>
              <a:t> за </a:t>
            </a:r>
            <a:r>
              <a:rPr lang="ru-RU" sz="1400" dirty="0" err="1" smtClean="0">
                <a:latin typeface="Bookman Old Style" pitchFamily="18" charset="0"/>
              </a:rPr>
              <a:t>слабших</a:t>
            </a:r>
            <a:r>
              <a:rPr lang="ru-RU" sz="1400" dirty="0" smtClean="0">
                <a:latin typeface="Bookman Old Style" pitchFamily="18" charset="0"/>
              </a:rPr>
              <a:t>. </a:t>
            </a:r>
            <a:r>
              <a:rPr lang="ru-RU" sz="1400" dirty="0" err="1" smtClean="0">
                <a:latin typeface="Bookman Old Style" pitchFamily="18" charset="0"/>
              </a:rPr>
              <a:t>Дуже</a:t>
            </a:r>
            <a:r>
              <a:rPr lang="ru-RU" sz="1400" dirty="0" smtClean="0">
                <a:latin typeface="Bookman Old Style" pitchFamily="18" charset="0"/>
              </a:rPr>
              <a:t> комфортно у </a:t>
            </a:r>
            <a:r>
              <a:rPr lang="ru-RU" sz="1400" dirty="0" err="1" smtClean="0">
                <a:latin typeface="Bookman Old Style" pitchFamily="18" charset="0"/>
              </a:rPr>
              <a:t>спілкування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можна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поділитися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чимось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дуже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особистим</a:t>
            </a:r>
            <a:r>
              <a:rPr lang="ru-RU" sz="1400" dirty="0" smtClean="0">
                <a:latin typeface="Bookman Old Style" pitchFamily="18" charset="0"/>
              </a:rPr>
              <a:t> та </a:t>
            </a:r>
            <a:r>
              <a:rPr lang="ru-RU" sz="1400" dirty="0" err="1" smtClean="0">
                <a:latin typeface="Bookman Old Style" pitchFamily="18" charset="0"/>
              </a:rPr>
              <a:t>отримати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допомогу</a:t>
            </a:r>
            <a:r>
              <a:rPr lang="ru-RU" sz="1400" dirty="0" smtClean="0">
                <a:latin typeface="Bookman Old Style" pitchFamily="18" charset="0"/>
              </a:rPr>
              <a:t>. 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13863" y="4812905"/>
            <a:ext cx="5608320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err="1" smtClean="0">
                <a:latin typeface="Bookman Old Style" pitchFamily="18" charset="0"/>
              </a:rPr>
              <a:t>Червона</a:t>
            </a:r>
            <a:r>
              <a:rPr lang="ru-RU" sz="1400" b="1" dirty="0" smtClean="0">
                <a:latin typeface="Bookman Old Style" pitchFamily="18" charset="0"/>
              </a:rPr>
              <a:t> Г.М. </a:t>
            </a:r>
            <a:r>
              <a:rPr lang="ru-RU" sz="1400" dirty="0" smtClean="0">
                <a:latin typeface="Bookman Old Style" pitchFamily="18" charset="0"/>
              </a:rPr>
              <a:t>- </a:t>
            </a:r>
            <a:r>
              <a:rPr lang="ru-RU" sz="1400" dirty="0" err="1" smtClean="0">
                <a:latin typeface="Bookman Old Style" pitchFamily="18" charset="0"/>
              </a:rPr>
              <a:t>інтерактивно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творчо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сучасні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знання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з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медицини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спокійно</a:t>
            </a:r>
            <a:r>
              <a:rPr lang="ru-RU" sz="1400" dirty="0" smtClean="0">
                <a:latin typeface="Bookman Old Style" pitchFamily="18" charset="0"/>
              </a:rPr>
              <a:t> - </a:t>
            </a:r>
            <a:r>
              <a:rPr lang="ru-RU" sz="1400" dirty="0" err="1" smtClean="0">
                <a:latin typeface="Bookman Old Style" pitchFamily="18" charset="0"/>
              </a:rPr>
              <a:t>що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стимулює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мислення</a:t>
            </a:r>
            <a:r>
              <a:rPr lang="ru-RU" sz="1400" dirty="0" smtClean="0">
                <a:latin typeface="Bookman Old Style" pitchFamily="18" charset="0"/>
              </a:rPr>
              <a:t> без </a:t>
            </a:r>
            <a:r>
              <a:rPr lang="ru-RU" sz="1400" dirty="0" err="1" smtClean="0">
                <a:latin typeface="Bookman Old Style" pitchFamily="18" charset="0"/>
              </a:rPr>
              <a:t>осуду</a:t>
            </a:r>
            <a:r>
              <a:rPr lang="ru-RU" sz="1400" dirty="0" smtClean="0">
                <a:latin typeface="Bookman Old Style" pitchFamily="18" charset="0"/>
              </a:rPr>
              <a:t> та образ за </a:t>
            </a:r>
            <a:r>
              <a:rPr lang="ru-RU" sz="1400" dirty="0" err="1" smtClean="0">
                <a:latin typeface="Bookman Old Style" pitchFamily="18" charset="0"/>
              </a:rPr>
              <a:t>помилки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дає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розуміння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фізіологічних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процесів</a:t>
            </a:r>
            <a:r>
              <a:rPr lang="ru-RU" sz="1400" dirty="0" smtClean="0">
                <a:latin typeface="Bookman Old Style" pitchFamily="18" charset="0"/>
              </a:rPr>
              <a:t> в </a:t>
            </a:r>
            <a:r>
              <a:rPr lang="ru-RU" sz="1400" dirty="0" err="1" smtClean="0">
                <a:latin typeface="Bookman Old Style" pitchFamily="18" charset="0"/>
              </a:rPr>
              <a:t>організмі</a:t>
            </a:r>
            <a:r>
              <a:rPr lang="ru-RU" sz="1400" dirty="0" smtClean="0">
                <a:latin typeface="Bookman Old Style" pitchFamily="18" charset="0"/>
              </a:rPr>
              <a:t> та </a:t>
            </a:r>
            <a:r>
              <a:rPr lang="ru-RU" sz="1400" dirty="0" err="1" smtClean="0">
                <a:latin typeface="Bookman Old Style" pitchFamily="18" charset="0"/>
              </a:rPr>
              <a:t>розкладає</a:t>
            </a:r>
            <a:r>
              <a:rPr lang="ru-RU" sz="1400" dirty="0" smtClean="0">
                <a:latin typeface="Bookman Old Style" pitchFamily="18" charset="0"/>
              </a:rPr>
              <a:t> все по «</a:t>
            </a:r>
            <a:r>
              <a:rPr lang="ru-RU" sz="1400" dirty="0" err="1" smtClean="0">
                <a:latin typeface="Bookman Old Style" pitchFamily="18" charset="0"/>
              </a:rPr>
              <a:t>поличкам</a:t>
            </a:r>
            <a:r>
              <a:rPr lang="ru-RU" sz="1400" dirty="0" smtClean="0">
                <a:latin typeface="Bookman Old Style" pitchFamily="18" charset="0"/>
              </a:rPr>
              <a:t>». </a:t>
            </a:r>
            <a:r>
              <a:rPr lang="ru-RU" sz="1400" dirty="0" err="1" smtClean="0">
                <a:latin typeface="Bookman Old Style" pitchFamily="18" charset="0"/>
              </a:rPr>
              <a:t>Неймовірний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викладач</a:t>
            </a:r>
            <a:r>
              <a:rPr lang="ru-RU" sz="1400" dirty="0" smtClean="0">
                <a:latin typeface="Bookman Old Style" pitchFamily="18" charset="0"/>
              </a:rPr>
              <a:t>.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39989" y="6025404"/>
            <a:ext cx="560832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Bookman Old Style" pitchFamily="18" charset="0"/>
              </a:rPr>
              <a:t>Я б </a:t>
            </a:r>
            <a:r>
              <a:rPr lang="ru-RU" sz="1400" dirty="0" err="1" smtClean="0">
                <a:latin typeface="Bookman Old Style" pitchFamily="18" charset="0"/>
              </a:rPr>
              <a:t>застосувала</a:t>
            </a:r>
            <a:r>
              <a:rPr lang="ru-RU" sz="1400" dirty="0" smtClean="0">
                <a:latin typeface="Bookman Old Style" pitchFamily="18" charset="0"/>
              </a:rPr>
              <a:t> манеру </a:t>
            </a:r>
            <a:r>
              <a:rPr lang="ru-RU" sz="1400" dirty="0" err="1" smtClean="0">
                <a:latin typeface="Bookman Old Style" pitchFamily="18" charset="0"/>
              </a:rPr>
              <a:t>викладання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b="1" dirty="0" err="1" smtClean="0">
                <a:latin typeface="Bookman Old Style" pitchFamily="18" charset="0"/>
              </a:rPr>
              <a:t>Боднарчук</a:t>
            </a:r>
            <a:r>
              <a:rPr lang="ru-RU" sz="1400" b="1" dirty="0" smtClean="0">
                <a:latin typeface="Bookman Old Style" pitchFamily="18" charset="0"/>
              </a:rPr>
              <a:t> </a:t>
            </a:r>
            <a:r>
              <a:rPr lang="ru-RU" sz="1400" b="1" dirty="0" err="1" smtClean="0">
                <a:latin typeface="Bookman Old Style" pitchFamily="18" charset="0"/>
              </a:rPr>
              <a:t>Олександри</a:t>
            </a:r>
            <a:r>
              <a:rPr lang="ru-RU" sz="1400" b="1" dirty="0" smtClean="0">
                <a:latin typeface="Bookman Old Style" pitchFamily="18" charset="0"/>
              </a:rPr>
              <a:t> </a:t>
            </a:r>
            <a:r>
              <a:rPr lang="ru-RU" sz="1400" b="1" dirty="0" err="1" smtClean="0">
                <a:latin typeface="Bookman Old Style" pitchFamily="18" charset="0"/>
              </a:rPr>
              <a:t>Мирославівни</a:t>
            </a:r>
            <a:r>
              <a:rPr lang="ru-RU" sz="1400" dirty="0" smtClean="0">
                <a:latin typeface="Bookman Old Style" pitchFamily="18" charset="0"/>
              </a:rPr>
              <a:t>. </a:t>
            </a:r>
            <a:r>
              <a:rPr lang="ru-RU" sz="1400" dirty="0" err="1" smtClean="0">
                <a:latin typeface="Bookman Old Style" pitchFamily="18" charset="0"/>
              </a:rPr>
              <a:t>Спеціаліст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своєї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справи</a:t>
            </a:r>
            <a:r>
              <a:rPr lang="ru-RU" sz="1400" dirty="0" smtClean="0">
                <a:latin typeface="Bookman Old Style" pitchFamily="18" charset="0"/>
              </a:rPr>
              <a:t>, </a:t>
            </a:r>
            <a:r>
              <a:rPr lang="ru-RU" sz="1400" dirty="0" err="1" smtClean="0">
                <a:latin typeface="Bookman Old Style" pitchFamily="18" charset="0"/>
              </a:rPr>
              <a:t>гарний</a:t>
            </a:r>
            <a:r>
              <a:rPr lang="ru-RU" sz="1400" dirty="0" smtClean="0">
                <a:latin typeface="Bookman Old Style" pitchFamily="18" charset="0"/>
              </a:rPr>
              <a:t> </a:t>
            </a:r>
            <a:r>
              <a:rPr lang="ru-RU" sz="1400" dirty="0" err="1" smtClean="0">
                <a:latin typeface="Bookman Old Style" pitchFamily="18" charset="0"/>
              </a:rPr>
              <a:t>підхід</a:t>
            </a:r>
            <a:r>
              <a:rPr lang="ru-RU" sz="1400" dirty="0" smtClean="0">
                <a:latin typeface="Bookman Old Style" pitchFamily="18" charset="0"/>
              </a:rPr>
              <a:t> до </a:t>
            </a:r>
            <a:r>
              <a:rPr lang="ru-RU" sz="1400" dirty="0" err="1" smtClean="0">
                <a:latin typeface="Bookman Old Style" pitchFamily="18" charset="0"/>
              </a:rPr>
              <a:t>викладання</a:t>
            </a:r>
            <a:r>
              <a:rPr lang="ru-RU" sz="1400" dirty="0" smtClean="0">
                <a:latin typeface="Bookman Old Style" pitchFamily="18" charset="0"/>
              </a:rPr>
              <a:t> предмета. </a:t>
            </a:r>
            <a:endParaRPr lang="ru-RU" sz="1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4504" y="268701"/>
            <a:ext cx="119525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13. Надайте свій коментар або побажання щодо якості викладання навчальних дисциплін викладачами коледжу.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45783" y="0"/>
            <a:ext cx="184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3333FF"/>
                </a:solidFill>
                <a:latin typeface="Bookman Old Style" pitchFamily="18" charset="0"/>
                <a:cs typeface="Aharoni" pitchFamily="2" charset="-79"/>
              </a:rPr>
              <a:t>254 відповіді</a:t>
            </a:r>
            <a:endParaRPr lang="ru-RU" dirty="0">
              <a:solidFill>
                <a:srgbClr val="3333FF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13953" y="1188720"/>
          <a:ext cx="111948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8"/>
          <p:cNvSpPr txBox="1">
            <a:spLocks/>
          </p:cNvSpPr>
          <p:nvPr/>
        </p:nvSpPr>
        <p:spPr>
          <a:xfrm>
            <a:off x="3866606" y="234494"/>
            <a:ext cx="8125097" cy="11893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i="1" dirty="0" smtClean="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rPr>
              <a:t>ПІДСУМОК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29698" name="Picture 2" descr="Київський Медичний Колед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643" y="153761"/>
            <a:ext cx="2540181" cy="25401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7824" y="2094626"/>
            <a:ext cx="9073879" cy="286232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Bookman Old Style" pitchFamily="18" charset="0"/>
              </a:rPr>
              <a:t>Анадіз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відповідей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здобувачів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освіти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дозволяє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зробити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висновок</a:t>
            </a:r>
            <a:r>
              <a:rPr lang="ru-RU" sz="2000" b="1" dirty="0" smtClean="0">
                <a:latin typeface="Bookman Old Style" pitchFamily="18" charset="0"/>
              </a:rPr>
              <a:t>, </a:t>
            </a:r>
            <a:r>
              <a:rPr lang="ru-RU" sz="2000" b="1" dirty="0" err="1" smtClean="0">
                <a:latin typeface="Bookman Old Style" pitchFamily="18" charset="0"/>
              </a:rPr>
              <a:t>що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більшість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викладачів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коледжу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застосовують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гнучкі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траєкторії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навчання</a:t>
            </a:r>
            <a:r>
              <a:rPr lang="ru-RU" sz="2000" b="1" dirty="0" smtClean="0">
                <a:latin typeface="Bookman Old Style" pitchFamily="18" charset="0"/>
              </a:rPr>
              <a:t> як </a:t>
            </a:r>
            <a:r>
              <a:rPr lang="ru-RU" sz="2000" b="1" dirty="0" err="1" smtClean="0">
                <a:latin typeface="Bookman Old Style" pitchFamily="18" charset="0"/>
              </a:rPr>
              <a:t>умову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гарантування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майбутньої</a:t>
            </a:r>
            <a:r>
              <a:rPr lang="ru-RU" sz="2000" b="1" dirty="0" smtClean="0">
                <a:latin typeface="Bookman Old Style" pitchFamily="18" charset="0"/>
              </a:rPr>
              <a:t>  </a:t>
            </a:r>
            <a:r>
              <a:rPr lang="ru-RU" sz="2000" b="1" dirty="0" err="1" smtClean="0">
                <a:latin typeface="Bookman Old Style" pitchFamily="18" charset="0"/>
              </a:rPr>
              <a:t>успішної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професійнї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діяльності</a:t>
            </a:r>
            <a:r>
              <a:rPr lang="ru-RU" sz="2000" b="1" dirty="0" smtClean="0">
                <a:latin typeface="Bookman Old Style" pitchFamily="18" charset="0"/>
              </a:rPr>
              <a:t>.</a:t>
            </a:r>
          </a:p>
          <a:p>
            <a:pPr algn="just"/>
            <a:r>
              <a:rPr lang="uk-UA" sz="2000" b="1" i="1" dirty="0" smtClean="0">
                <a:latin typeface="Bookman Old Style" pitchFamily="18" charset="0"/>
              </a:rPr>
              <a:t>Разом з тим викладачам необхідно більше уваги звертати на підвищення мотивації студентів до навчання в медичному коледжі, постійно удосконалювати методичне забезпечення навчальних дисциплін, надаючи перевагу методам активізації пізнавальної діяльності </a:t>
            </a:r>
            <a:r>
              <a:rPr lang="uk-UA" sz="2000" b="1" i="1" dirty="0" err="1" smtClean="0">
                <a:latin typeface="Bookman Old Style" pitchFamily="18" charset="0"/>
              </a:rPr>
              <a:t>стдентів</a:t>
            </a:r>
            <a:r>
              <a:rPr lang="uk-UA" sz="2000" b="1" i="1" dirty="0" smtClean="0">
                <a:latin typeface="Bookman Old Style" pitchFamily="18" charset="0"/>
              </a:rPr>
              <a:t>.</a:t>
            </a:r>
            <a:endParaRPr lang="ru-RU" sz="20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56754" y="38550"/>
            <a:ext cx="11197046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1. </a:t>
            </a:r>
            <a:r>
              <a:rPr lang="ru-RU" sz="3600" b="1" dirty="0" err="1" smtClean="0">
                <a:latin typeface="Bookman Old Style" pitchFamily="18" charset="0"/>
              </a:rPr>
              <a:t>Вкажіть</a:t>
            </a:r>
            <a:r>
              <a:rPr lang="ru-RU" sz="3600" b="1" dirty="0" smtClean="0">
                <a:latin typeface="Bookman Old Style" pitchFamily="18" charset="0"/>
              </a:rPr>
              <a:t> курс, на </a:t>
            </a:r>
            <a:r>
              <a:rPr lang="ru-RU" sz="3600" b="1" dirty="0" err="1" smtClean="0">
                <a:latin typeface="Bookman Old Style" pitchFamily="18" charset="0"/>
              </a:rPr>
              <a:t>якому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3600" b="1" dirty="0" err="1" smtClean="0">
                <a:latin typeface="Bookman Old Style" pitchFamily="18" charset="0"/>
              </a:rPr>
              <a:t>Ви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3600" b="1" dirty="0" err="1" smtClean="0">
                <a:latin typeface="Bookman Old Style" pitchFamily="18" charset="0"/>
              </a:rPr>
              <a:t>навчаєтесь</a:t>
            </a:r>
            <a:r>
              <a:rPr lang="ru-RU" sz="3600" b="1" dirty="0" smtClean="0">
                <a:latin typeface="Bookman Old Style" pitchFamily="18" charset="0"/>
              </a:rPr>
              <a:t>: </a:t>
            </a:r>
            <a:endParaRPr lang="ru-RU" sz="3600" b="1" dirty="0">
              <a:latin typeface="Bookman Old Style" pitchFamily="18" charset="0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0345783" y="0"/>
            <a:ext cx="184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3333FF"/>
                </a:solidFill>
                <a:latin typeface="Bookman Old Style" pitchFamily="18" charset="0"/>
                <a:cs typeface="Aharoni" pitchFamily="2" charset="-79"/>
              </a:rPr>
              <a:t>254 відповіді</a:t>
            </a:r>
            <a:endParaRPr lang="ru-RU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4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104502" y="90802"/>
            <a:ext cx="12035246" cy="1325563"/>
          </a:xfrm>
        </p:spPr>
        <p:txBody>
          <a:bodyPr>
            <a:normAutofit/>
          </a:bodyPr>
          <a:lstStyle/>
          <a:p>
            <a:pPr marL="742950" indent="-742950" algn="just"/>
            <a:r>
              <a:rPr lang="ru-RU" sz="3600" b="1" dirty="0" smtClean="0">
                <a:latin typeface="Bookman Old Style" pitchFamily="18" charset="0"/>
              </a:rPr>
              <a:t>2.  </a:t>
            </a:r>
            <a:r>
              <a:rPr lang="ru-RU" sz="3600" b="1" dirty="0" err="1" smtClean="0">
                <a:latin typeface="Bookman Old Style" pitchFamily="18" charset="0"/>
              </a:rPr>
              <a:t>Вкажіть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3600" b="1" dirty="0" err="1" smtClean="0">
                <a:latin typeface="Bookman Old Style" pitchFamily="18" charset="0"/>
              </a:rPr>
              <a:t>назву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3600" b="1" dirty="0" err="1" smtClean="0">
                <a:latin typeface="Bookman Old Style" pitchFamily="18" charset="0"/>
              </a:rPr>
              <a:t>освітньої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3600" b="1" dirty="0" err="1" smtClean="0">
                <a:latin typeface="Bookman Old Style" pitchFamily="18" charset="0"/>
              </a:rPr>
              <a:t>програми</a:t>
            </a:r>
            <a:r>
              <a:rPr lang="ru-RU" sz="3600" b="1" dirty="0" smtClean="0">
                <a:latin typeface="Bookman Old Style" pitchFamily="18" charset="0"/>
              </a:rPr>
              <a:t>, за </a:t>
            </a:r>
            <a:r>
              <a:rPr lang="ru-RU" sz="3600" b="1" dirty="0" err="1" smtClean="0">
                <a:latin typeface="Bookman Old Style" pitchFamily="18" charset="0"/>
              </a:rPr>
              <a:t>якою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3600" b="1" dirty="0" err="1" smtClean="0">
                <a:latin typeface="Bookman Old Style" pitchFamily="18" charset="0"/>
              </a:rPr>
              <a:t>Ви</a:t>
            </a:r>
            <a:r>
              <a:rPr lang="ru-RU" sz="3600" b="1" dirty="0" smtClean="0">
                <a:latin typeface="Bookman Old Style" pitchFamily="18" charset="0"/>
              </a:rPr>
              <a:t> </a:t>
            </a:r>
            <a:r>
              <a:rPr lang="ru-RU" sz="3600" b="1" dirty="0" err="1" smtClean="0">
                <a:latin typeface="Bookman Old Style" pitchFamily="18" charset="0"/>
              </a:rPr>
              <a:t>навчаєтеся</a:t>
            </a:r>
            <a:r>
              <a:rPr lang="ru-RU" sz="3600" b="1" dirty="0" smtClean="0">
                <a:latin typeface="Bookman Old Style" pitchFamily="18" charset="0"/>
              </a:rPr>
              <a:t>: </a:t>
            </a:r>
            <a:endParaRPr lang="ru-RU" sz="3600" b="1" dirty="0">
              <a:latin typeface="Bookman Old Style" pitchFamily="18" charset="0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888273" y="940526"/>
          <a:ext cx="10371909" cy="6361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345783" y="0"/>
            <a:ext cx="184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3333FF"/>
                </a:solidFill>
                <a:latin typeface="Bookman Old Style" pitchFamily="18" charset="0"/>
                <a:cs typeface="Aharoni" pitchFamily="2" charset="-79"/>
              </a:rPr>
              <a:t>254 відповіді</a:t>
            </a:r>
            <a:endParaRPr lang="ru-RU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4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107" y="195943"/>
            <a:ext cx="118305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/>
            <a:r>
              <a:rPr lang="ru-RU" sz="3200" b="1" dirty="0" smtClean="0">
                <a:latin typeface="Bookman Old Style" pitchFamily="18" charset="0"/>
              </a:rPr>
              <a:t>3. </a:t>
            </a:r>
            <a:r>
              <a:rPr lang="ru-RU" sz="3200" b="1" dirty="0" err="1" smtClean="0">
                <a:latin typeface="Bookman Old Style" pitchFamily="18" charset="0"/>
              </a:rPr>
              <a:t>Які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фактори</a:t>
            </a:r>
            <a:r>
              <a:rPr lang="ru-RU" sz="3200" b="1" dirty="0" smtClean="0">
                <a:latin typeface="Bookman Old Style" pitchFamily="18" charset="0"/>
              </a:rPr>
              <a:t>, на Вашу думку, </a:t>
            </a:r>
            <a:r>
              <a:rPr lang="ru-RU" sz="3200" b="1" dirty="0" err="1" smtClean="0">
                <a:latin typeface="Bookman Old Style" pitchFamily="18" charset="0"/>
              </a:rPr>
              <a:t>найбільшою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мірою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ускладнюють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навчання</a:t>
            </a:r>
            <a:r>
              <a:rPr lang="ru-RU" sz="3200" b="1" dirty="0" smtClean="0">
                <a:latin typeface="Bookman Old Style" pitchFamily="18" charset="0"/>
              </a:rPr>
              <a:t> за </a:t>
            </a:r>
            <a:r>
              <a:rPr lang="ru-RU" sz="3200" b="1" dirty="0" err="1" smtClean="0">
                <a:latin typeface="Bookman Old Style" pitchFamily="18" charset="0"/>
              </a:rPr>
              <a:t>освітньою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програмою</a:t>
            </a:r>
            <a:r>
              <a:rPr lang="ru-RU" sz="3200" b="1" dirty="0" smtClean="0">
                <a:latin typeface="Bookman Old Style" pitchFamily="18" charset="0"/>
              </a:rPr>
              <a:t>? 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16386" name="AutoShape 2" descr="Диаграмма ответов в Формах. Вопрос: 3. Які фактори, на Вашу думку, найбільшою мірою ускладнюють навчання за освітньою програмою? . Количество ответов: 254 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Диаграмма ответов в Формах. Вопрос: 3. Які фактори, на Вашу думку, найбільшою мірою ускладнюють навчання за освітньою програмою? . Количество ответов: 254 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Диаграмма ответов в Формах. Вопрос: 3. Які фактори, на Вашу думку, найбільшою мірою ускладнюють навчання за освітньою програмою? . Количество ответов: 254 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Диаграмма ответов в Формах. Вопрос: 3. Які фактори, на Вашу думку, найбільшою мірою ускладнюють навчання за освітньою програмою? . Количество ответов: 254 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27017" y="1554480"/>
          <a:ext cx="11064239" cy="510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345783" y="0"/>
            <a:ext cx="184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3333FF"/>
                </a:solidFill>
                <a:latin typeface="Bookman Old Style" pitchFamily="18" charset="0"/>
                <a:cs typeface="Aharoni" pitchFamily="2" charset="-79"/>
              </a:rPr>
              <a:t>254 відповіді</a:t>
            </a:r>
            <a:endParaRPr lang="ru-RU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05070" y="287831"/>
            <a:ext cx="115745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3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Якому формату подання інформації при вивченні навчальних дисциплін Ви надаєте перевагу?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032000" y="1269516"/>
          <a:ext cx="958088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345783" y="0"/>
            <a:ext cx="184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3333FF"/>
                </a:solidFill>
                <a:latin typeface="Bookman Old Style" pitchFamily="18" charset="0"/>
                <a:cs typeface="Aharoni" pitchFamily="2" charset="-79"/>
              </a:rPr>
              <a:t>254 відповіді</a:t>
            </a:r>
            <a:endParaRPr lang="ru-RU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5783" y="0"/>
            <a:ext cx="184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3333FF"/>
                </a:solidFill>
                <a:latin typeface="Bookman Old Style" pitchFamily="18" charset="0"/>
                <a:cs typeface="Aharoni" pitchFamily="2" charset="-79"/>
              </a:rPr>
              <a:t>254 відповіді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4502" y="263778"/>
            <a:ext cx="12035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3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Чи погоджуєтесь Ви з твердженням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«Методи викладання і навчання є ефективними для освітньої програми, на якій я навчаюсь»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uk-UA" sz="3200" b="1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8354" y="1175657"/>
          <a:ext cx="9993086" cy="613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5783" y="0"/>
            <a:ext cx="184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3333FF"/>
                </a:solidFill>
                <a:latin typeface="Bookman Old Style" pitchFamily="18" charset="0"/>
                <a:cs typeface="Aharoni" pitchFamily="2" charset="-79"/>
              </a:rPr>
              <a:t>254 відповіді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78" y="369332"/>
            <a:ext cx="11926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ru-RU" sz="3200" b="1" dirty="0" smtClean="0">
                <a:latin typeface="Bookman Old Style" pitchFamily="18" charset="0"/>
              </a:rPr>
              <a:t>6. </a:t>
            </a:r>
            <a:r>
              <a:rPr lang="ru-RU" sz="3200" b="1" dirty="0" err="1" smtClean="0">
                <a:latin typeface="Bookman Old Style" pitchFamily="18" charset="0"/>
              </a:rPr>
              <a:t>Які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сучасні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технології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навчання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найчастіше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використовують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викладачі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коледжу</a:t>
            </a:r>
            <a:r>
              <a:rPr lang="ru-RU" sz="3200" b="1" dirty="0" smtClean="0">
                <a:latin typeface="Bookman Old Style" pitchFamily="18" charset="0"/>
              </a:rPr>
              <a:t>?</a:t>
            </a:r>
            <a:endParaRPr lang="ru-RU" sz="3200" b="1" dirty="0">
              <a:latin typeface="Bookman Old Style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14401" y="1242180"/>
          <a:ext cx="1012371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5783" y="0"/>
            <a:ext cx="184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3333FF"/>
                </a:solidFill>
                <a:latin typeface="Bookman Old Style" pitchFamily="18" charset="0"/>
                <a:cs typeface="Aharoni" pitchFamily="2" charset="-79"/>
              </a:rPr>
              <a:t>254 відповіді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23554" name="AutoShape 2" descr="Диаграмма ответов в Формах. Вопрос: 7. Оцініть стан використання інтерактивних методів навчання при викладанні навчальних дисциплін у коледжі (від 0 до 5). . Количество ответов: 254 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Диаграмма ответов в Формах. Вопрос: 7. Оцініть стан використання інтерактивних методів навчання при викладанні навчальних дисциплін у коледжі (від 0 до 5). . Количество ответов: 254 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40765" y="193150"/>
            <a:ext cx="11790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7. Оцініть стан використання інтерактивних методів навчання при викладанні навчальних дисциплін у коледжі (від 0 до 5). </a:t>
            </a:r>
            <a:endParaRPr kumimoji="0" lang="uk-UA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0320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5783" y="0"/>
            <a:ext cx="1846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3333FF"/>
                </a:solidFill>
                <a:latin typeface="Bookman Old Style" pitchFamily="18" charset="0"/>
                <a:cs typeface="Aharoni" pitchFamily="2" charset="-79"/>
              </a:rPr>
              <a:t>254 відповіді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73" y="341672"/>
            <a:ext cx="11848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ru-RU" sz="3200" b="1" dirty="0" smtClean="0">
                <a:latin typeface="Bookman Old Style" pitchFamily="18" charset="0"/>
              </a:rPr>
              <a:t>8. </a:t>
            </a:r>
            <a:r>
              <a:rPr lang="ru-RU" sz="3200" b="1" dirty="0" err="1" smtClean="0">
                <a:latin typeface="Bookman Old Style" pitchFamily="18" charset="0"/>
              </a:rPr>
              <a:t>Яким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інтерактивним</a:t>
            </a:r>
            <a:r>
              <a:rPr lang="ru-RU" sz="3200" b="1" dirty="0" smtClean="0">
                <a:latin typeface="Bookman Old Style" pitchFamily="18" charset="0"/>
              </a:rPr>
              <a:t> методам </a:t>
            </a:r>
            <a:r>
              <a:rPr lang="ru-RU" sz="3200" b="1" dirty="0" err="1" smtClean="0">
                <a:latin typeface="Bookman Old Style" pitchFamily="18" charset="0"/>
              </a:rPr>
              <a:t>навчання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і</a:t>
            </a:r>
            <a:r>
              <a:rPr lang="ru-RU" sz="3200" b="1" dirty="0" smtClean="0">
                <a:latin typeface="Bookman Old Style" pitchFamily="18" charset="0"/>
              </a:rPr>
              <a:t> формами </a:t>
            </a:r>
            <a:r>
              <a:rPr lang="ru-RU" sz="3200" b="1" dirty="0" err="1" smtClean="0">
                <a:latin typeface="Bookman Old Style" pitchFamily="18" charset="0"/>
              </a:rPr>
              <a:t>проведення</a:t>
            </a:r>
            <a:r>
              <a:rPr lang="ru-RU" sz="3200" b="1" dirty="0" smtClean="0">
                <a:latin typeface="Bookman Old Style" pitchFamily="18" charset="0"/>
              </a:rPr>
              <a:t> занять при </a:t>
            </a:r>
            <a:r>
              <a:rPr lang="ru-RU" sz="3200" b="1" dirty="0" err="1" smtClean="0">
                <a:latin typeface="Bookman Old Style" pitchFamily="18" charset="0"/>
              </a:rPr>
              <a:t>вивченні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дисциплін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Ви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надаєте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перевагу</a:t>
            </a:r>
            <a:r>
              <a:rPr lang="ru-RU" sz="3200" b="1" dirty="0" smtClean="0">
                <a:latin typeface="Bookman Old Style" pitchFamily="18" charset="0"/>
              </a:rPr>
              <a:t>?</a:t>
            </a:r>
            <a:endParaRPr lang="ru-RU" sz="3200" b="1" dirty="0">
              <a:latin typeface="Bookman Old Style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870891" y="914400"/>
          <a:ext cx="9101909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1088</Words>
  <Application>Microsoft Office PowerPoint</Application>
  <PresentationFormat>Произвольный</PresentationFormat>
  <Paragraphs>119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АНАЛІЗ ПРОВЕДЕНОГО АНОНІМНОГО АНКЕТУВАННЯ СТУДЕНТІВ</vt:lpstr>
      <vt:lpstr>1. Вкажіть курс, на якому Ви навчаєтесь: </vt:lpstr>
      <vt:lpstr>2.  Вкажіть назву освітньої програми, за якою Ви навчаєтеся: 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PK 230916</cp:lastModifiedBy>
  <cp:revision>40</cp:revision>
  <dcterms:created xsi:type="dcterms:W3CDTF">2022-05-10T13:22:45Z</dcterms:created>
  <dcterms:modified xsi:type="dcterms:W3CDTF">2022-12-14T09:13:30Z</dcterms:modified>
</cp:coreProperties>
</file>